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5"/>
  </p:notesMasterIdLst>
  <p:sldIdLst>
    <p:sldId id="256" r:id="rId2"/>
    <p:sldId id="258" r:id="rId3"/>
    <p:sldId id="259" r:id="rId4"/>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4A97A67-CCEC-7D8D-3DFF-4BEBF0BB60E3}" name="Guillaume JUGE" initials="GJ" userId="S::gjuge@kayentis.com::0fc2760d-bd03-4b1c-a366-eb9a58056bf4"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150"/>
    <p:restoredTop sz="94726"/>
  </p:normalViewPr>
  <p:slideViewPr>
    <p:cSldViewPr snapToGrid="0">
      <p:cViewPr varScale="1">
        <p:scale>
          <a:sx n="120" d="100"/>
          <a:sy n="120" d="100"/>
        </p:scale>
        <p:origin x="632"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microsoft.com/office/2018/10/relationships/authors" Target="authors.xml"/><Relationship Id="rId5" Type="http://schemas.openxmlformats.org/officeDocument/2006/relationships/notesMaster" Target="notesMasters/notesMaster1.xml"/><Relationship Id="rId10"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DC AURA" userId="01754ec9-04c5-4d09-82b5-f9484f26220b" providerId="ADAL" clId="{2FE5349C-B514-AC4B-9149-9A2BE24F8A94}"/>
    <pc:docChg chg="modSld">
      <pc:chgData name="EDC AURA" userId="01754ec9-04c5-4d09-82b5-f9484f26220b" providerId="ADAL" clId="{2FE5349C-B514-AC4B-9149-9A2BE24F8A94}" dt="2025-04-15T08:01:50.628" v="6" actId="13926"/>
      <pc:docMkLst>
        <pc:docMk/>
      </pc:docMkLst>
      <pc:sldChg chg="modSp mod">
        <pc:chgData name="EDC AURA" userId="01754ec9-04c5-4d09-82b5-f9484f26220b" providerId="ADAL" clId="{2FE5349C-B514-AC4B-9149-9A2BE24F8A94}" dt="2025-04-15T08:01:50.628" v="6" actId="13926"/>
        <pc:sldMkLst>
          <pc:docMk/>
          <pc:sldMk cId="996971376" sldId="258"/>
        </pc:sldMkLst>
        <pc:spChg chg="mod">
          <ac:chgData name="EDC AURA" userId="01754ec9-04c5-4d09-82b5-f9484f26220b" providerId="ADAL" clId="{2FE5349C-B514-AC4B-9149-9A2BE24F8A94}" dt="2025-04-15T08:01:50.628" v="6" actId="13926"/>
          <ac:spMkLst>
            <pc:docMk/>
            <pc:sldMk cId="996971376" sldId="258"/>
            <ac:spMk id="3" creationId="{0613BB3D-838B-9B3C-F9F7-4A091EFB95A8}"/>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5831831-B64B-43FE-A3F2-4D7FAAF2A00E}" type="datetimeFigureOut">
              <a:rPr lang="fr-FR" smtClean="0"/>
              <a:t>15/04/2025</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C060F2E-B5C7-476B-8489-98230D132973}" type="slidenum">
              <a:rPr lang="fr-FR" smtClean="0"/>
              <a:t>‹N°›</a:t>
            </a:fld>
            <a:endParaRPr lang="fr-FR"/>
          </a:p>
        </p:txBody>
      </p:sp>
    </p:spTree>
    <p:extLst>
      <p:ext uri="{BB962C8B-B14F-4D97-AF65-F5344CB8AC3E}">
        <p14:creationId xmlns:p14="http://schemas.microsoft.com/office/powerpoint/2010/main" val="36186498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6D515A-E33D-78C5-109F-95042715EE6A}"/>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5E42D862-2F6C-A1B1-9D3C-5EBE05F96A73}"/>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0E925249-D3CB-5B1D-1628-C8C37C1C08B2}"/>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A796DDDD-BB39-93BA-910D-89636881AE72}"/>
              </a:ext>
            </a:extLst>
          </p:cNvPr>
          <p:cNvSpPr>
            <a:spLocks noGrp="1"/>
          </p:cNvSpPr>
          <p:nvPr>
            <p:ph type="sldNum" sz="quarter" idx="5"/>
          </p:nvPr>
        </p:nvSpPr>
        <p:spPr/>
        <p:txBody>
          <a:bodyPr/>
          <a:lstStyle/>
          <a:p>
            <a:fld id="{CC060F2E-B5C7-476B-8489-98230D132973}" type="slidenum">
              <a:rPr lang="fr-FR" smtClean="0"/>
              <a:t>2</a:t>
            </a:fld>
            <a:endParaRPr lang="fr-FR"/>
          </a:p>
        </p:txBody>
      </p:sp>
    </p:spTree>
    <p:extLst>
      <p:ext uri="{BB962C8B-B14F-4D97-AF65-F5344CB8AC3E}">
        <p14:creationId xmlns:p14="http://schemas.microsoft.com/office/powerpoint/2010/main" val="42780550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8B28A0-BFF2-883C-2B1B-1C7DC5BF46D0}"/>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0CE4E16D-D0CB-54B3-F9BA-E187AFA6CA14}"/>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FE89E33C-310A-19B4-5933-AAB8EBB4D8F7}"/>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1522D328-38F3-1EC0-B12B-3E7C67FE9598}"/>
              </a:ext>
            </a:extLst>
          </p:cNvPr>
          <p:cNvSpPr>
            <a:spLocks noGrp="1"/>
          </p:cNvSpPr>
          <p:nvPr>
            <p:ph type="sldNum" sz="quarter" idx="5"/>
          </p:nvPr>
        </p:nvSpPr>
        <p:spPr/>
        <p:txBody>
          <a:bodyPr/>
          <a:lstStyle/>
          <a:p>
            <a:fld id="{CC060F2E-B5C7-476B-8489-98230D132973}" type="slidenum">
              <a:rPr lang="fr-FR" smtClean="0"/>
              <a:t>3</a:t>
            </a:fld>
            <a:endParaRPr lang="fr-FR"/>
          </a:p>
        </p:txBody>
      </p:sp>
    </p:spTree>
    <p:extLst>
      <p:ext uri="{BB962C8B-B14F-4D97-AF65-F5344CB8AC3E}">
        <p14:creationId xmlns:p14="http://schemas.microsoft.com/office/powerpoint/2010/main" val="28848289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FF07E03-D338-949B-1A1F-FDF8DA5836D7}"/>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26169D5B-A9AD-7D96-35AC-0DBD509DC43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0BBDD291-3A9F-BD55-F170-2329F735C6B0}"/>
              </a:ext>
            </a:extLst>
          </p:cNvPr>
          <p:cNvSpPr>
            <a:spLocks noGrp="1"/>
          </p:cNvSpPr>
          <p:nvPr>
            <p:ph type="dt" sz="half" idx="10"/>
          </p:nvPr>
        </p:nvSpPr>
        <p:spPr/>
        <p:txBody>
          <a:bodyPr/>
          <a:lstStyle/>
          <a:p>
            <a:fld id="{8F5B3C49-9104-7C4B-8C16-3A43077198F8}" type="datetimeFigureOut">
              <a:rPr lang="fr-FR" smtClean="0"/>
              <a:t>15/04/2025</a:t>
            </a:fld>
            <a:endParaRPr lang="fr-FR"/>
          </a:p>
        </p:txBody>
      </p:sp>
      <p:sp>
        <p:nvSpPr>
          <p:cNvPr id="5" name="Espace réservé du pied de page 4">
            <a:extLst>
              <a:ext uri="{FF2B5EF4-FFF2-40B4-BE49-F238E27FC236}">
                <a16:creationId xmlns:a16="http://schemas.microsoft.com/office/drawing/2014/main" id="{4BD2D1DE-D69B-5CF7-2795-6ACA55FD0635}"/>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741E64E6-3596-4476-4E03-A027C2F178C7}"/>
              </a:ext>
            </a:extLst>
          </p:cNvPr>
          <p:cNvSpPr>
            <a:spLocks noGrp="1"/>
          </p:cNvSpPr>
          <p:nvPr>
            <p:ph type="sldNum" sz="quarter" idx="12"/>
          </p:nvPr>
        </p:nvSpPr>
        <p:spPr/>
        <p:txBody>
          <a:bodyPr/>
          <a:lstStyle/>
          <a:p>
            <a:fld id="{E28A04E1-A1AC-C746-A871-A0FC94E94A66}" type="slidenum">
              <a:rPr lang="fr-FR" smtClean="0"/>
              <a:t>‹N°›</a:t>
            </a:fld>
            <a:endParaRPr lang="fr-FR"/>
          </a:p>
        </p:txBody>
      </p:sp>
    </p:spTree>
    <p:extLst>
      <p:ext uri="{BB962C8B-B14F-4D97-AF65-F5344CB8AC3E}">
        <p14:creationId xmlns:p14="http://schemas.microsoft.com/office/powerpoint/2010/main" val="26569871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D45113F-F2B7-1AC9-CE7B-E6472D593876}"/>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AD7EC5D2-EAE1-8947-F944-9660C90F5B48}"/>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66BD5543-FCBB-E061-9643-E9569C29C215}"/>
              </a:ext>
            </a:extLst>
          </p:cNvPr>
          <p:cNvSpPr>
            <a:spLocks noGrp="1"/>
          </p:cNvSpPr>
          <p:nvPr>
            <p:ph type="dt" sz="half" idx="10"/>
          </p:nvPr>
        </p:nvSpPr>
        <p:spPr/>
        <p:txBody>
          <a:bodyPr/>
          <a:lstStyle/>
          <a:p>
            <a:fld id="{8F5B3C49-9104-7C4B-8C16-3A43077198F8}" type="datetimeFigureOut">
              <a:rPr lang="fr-FR" smtClean="0"/>
              <a:t>15/04/2025</a:t>
            </a:fld>
            <a:endParaRPr lang="fr-FR"/>
          </a:p>
        </p:txBody>
      </p:sp>
      <p:sp>
        <p:nvSpPr>
          <p:cNvPr id="5" name="Espace réservé du pied de page 4">
            <a:extLst>
              <a:ext uri="{FF2B5EF4-FFF2-40B4-BE49-F238E27FC236}">
                <a16:creationId xmlns:a16="http://schemas.microsoft.com/office/drawing/2014/main" id="{81DFDE75-8FAB-9632-9A66-7DAC7ED89416}"/>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9910DF0B-AF32-35A6-5B9B-387E849BDC17}"/>
              </a:ext>
            </a:extLst>
          </p:cNvPr>
          <p:cNvSpPr>
            <a:spLocks noGrp="1"/>
          </p:cNvSpPr>
          <p:nvPr>
            <p:ph type="sldNum" sz="quarter" idx="12"/>
          </p:nvPr>
        </p:nvSpPr>
        <p:spPr/>
        <p:txBody>
          <a:bodyPr/>
          <a:lstStyle/>
          <a:p>
            <a:fld id="{E28A04E1-A1AC-C746-A871-A0FC94E94A66}" type="slidenum">
              <a:rPr lang="fr-FR" smtClean="0"/>
              <a:t>‹N°›</a:t>
            </a:fld>
            <a:endParaRPr lang="fr-FR"/>
          </a:p>
        </p:txBody>
      </p:sp>
    </p:spTree>
    <p:extLst>
      <p:ext uri="{BB962C8B-B14F-4D97-AF65-F5344CB8AC3E}">
        <p14:creationId xmlns:p14="http://schemas.microsoft.com/office/powerpoint/2010/main" val="36595826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F40E5439-A4C8-2853-7A19-4FE553B886AF}"/>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5635DE83-29E8-FB56-D0FA-BE100688981A}"/>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238B5A71-E187-8D14-CC86-1129B1727131}"/>
              </a:ext>
            </a:extLst>
          </p:cNvPr>
          <p:cNvSpPr>
            <a:spLocks noGrp="1"/>
          </p:cNvSpPr>
          <p:nvPr>
            <p:ph type="dt" sz="half" idx="10"/>
          </p:nvPr>
        </p:nvSpPr>
        <p:spPr/>
        <p:txBody>
          <a:bodyPr/>
          <a:lstStyle/>
          <a:p>
            <a:fld id="{8F5B3C49-9104-7C4B-8C16-3A43077198F8}" type="datetimeFigureOut">
              <a:rPr lang="fr-FR" smtClean="0"/>
              <a:t>15/04/2025</a:t>
            </a:fld>
            <a:endParaRPr lang="fr-FR"/>
          </a:p>
        </p:txBody>
      </p:sp>
      <p:sp>
        <p:nvSpPr>
          <p:cNvPr id="5" name="Espace réservé du pied de page 4">
            <a:extLst>
              <a:ext uri="{FF2B5EF4-FFF2-40B4-BE49-F238E27FC236}">
                <a16:creationId xmlns:a16="http://schemas.microsoft.com/office/drawing/2014/main" id="{F77D85A0-CB69-DB50-32A6-3059E944AEC7}"/>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2E8EFEDE-519B-4429-22ED-C4F79FE25EED}"/>
              </a:ext>
            </a:extLst>
          </p:cNvPr>
          <p:cNvSpPr>
            <a:spLocks noGrp="1"/>
          </p:cNvSpPr>
          <p:nvPr>
            <p:ph type="sldNum" sz="quarter" idx="12"/>
          </p:nvPr>
        </p:nvSpPr>
        <p:spPr/>
        <p:txBody>
          <a:bodyPr/>
          <a:lstStyle/>
          <a:p>
            <a:fld id="{E28A04E1-A1AC-C746-A871-A0FC94E94A66}" type="slidenum">
              <a:rPr lang="fr-FR" smtClean="0"/>
              <a:t>‹N°›</a:t>
            </a:fld>
            <a:endParaRPr lang="fr-FR"/>
          </a:p>
        </p:txBody>
      </p:sp>
    </p:spTree>
    <p:extLst>
      <p:ext uri="{BB962C8B-B14F-4D97-AF65-F5344CB8AC3E}">
        <p14:creationId xmlns:p14="http://schemas.microsoft.com/office/powerpoint/2010/main" val="3837330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03CC7B3-D371-7962-1980-F2A6E582EE76}"/>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E8F91DE0-4C88-2658-3205-7B9E17B5CEA2}"/>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310C2164-B855-CD86-D97C-4DDA8F9EDDE9}"/>
              </a:ext>
            </a:extLst>
          </p:cNvPr>
          <p:cNvSpPr>
            <a:spLocks noGrp="1"/>
          </p:cNvSpPr>
          <p:nvPr>
            <p:ph type="dt" sz="half" idx="10"/>
          </p:nvPr>
        </p:nvSpPr>
        <p:spPr/>
        <p:txBody>
          <a:bodyPr/>
          <a:lstStyle/>
          <a:p>
            <a:fld id="{8F5B3C49-9104-7C4B-8C16-3A43077198F8}" type="datetimeFigureOut">
              <a:rPr lang="fr-FR" smtClean="0"/>
              <a:t>15/04/2025</a:t>
            </a:fld>
            <a:endParaRPr lang="fr-FR"/>
          </a:p>
        </p:txBody>
      </p:sp>
      <p:sp>
        <p:nvSpPr>
          <p:cNvPr id="5" name="Espace réservé du pied de page 4">
            <a:extLst>
              <a:ext uri="{FF2B5EF4-FFF2-40B4-BE49-F238E27FC236}">
                <a16:creationId xmlns:a16="http://schemas.microsoft.com/office/drawing/2014/main" id="{6EBDEE90-7484-BEE2-E945-B9277A34F29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EB5AE755-C469-7C0F-5EDE-DAF89A3CE39F}"/>
              </a:ext>
            </a:extLst>
          </p:cNvPr>
          <p:cNvSpPr>
            <a:spLocks noGrp="1"/>
          </p:cNvSpPr>
          <p:nvPr>
            <p:ph type="sldNum" sz="quarter" idx="12"/>
          </p:nvPr>
        </p:nvSpPr>
        <p:spPr/>
        <p:txBody>
          <a:bodyPr/>
          <a:lstStyle/>
          <a:p>
            <a:fld id="{E28A04E1-A1AC-C746-A871-A0FC94E94A66}" type="slidenum">
              <a:rPr lang="fr-FR" smtClean="0"/>
              <a:t>‹N°›</a:t>
            </a:fld>
            <a:endParaRPr lang="fr-FR"/>
          </a:p>
        </p:txBody>
      </p:sp>
    </p:spTree>
    <p:extLst>
      <p:ext uri="{BB962C8B-B14F-4D97-AF65-F5344CB8AC3E}">
        <p14:creationId xmlns:p14="http://schemas.microsoft.com/office/powerpoint/2010/main" val="3033292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D1F6CF8-1094-2C38-A2F1-8EF04D603048}"/>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CC5EBD35-3225-257E-5BE1-BC79CAE069E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0D667B3D-BC2E-C796-3D24-DE9F1FC6E5D0}"/>
              </a:ext>
            </a:extLst>
          </p:cNvPr>
          <p:cNvSpPr>
            <a:spLocks noGrp="1"/>
          </p:cNvSpPr>
          <p:nvPr>
            <p:ph type="dt" sz="half" idx="10"/>
          </p:nvPr>
        </p:nvSpPr>
        <p:spPr/>
        <p:txBody>
          <a:bodyPr/>
          <a:lstStyle/>
          <a:p>
            <a:fld id="{8F5B3C49-9104-7C4B-8C16-3A43077198F8}" type="datetimeFigureOut">
              <a:rPr lang="fr-FR" smtClean="0"/>
              <a:t>15/04/2025</a:t>
            </a:fld>
            <a:endParaRPr lang="fr-FR"/>
          </a:p>
        </p:txBody>
      </p:sp>
      <p:sp>
        <p:nvSpPr>
          <p:cNvPr id="5" name="Espace réservé du pied de page 4">
            <a:extLst>
              <a:ext uri="{FF2B5EF4-FFF2-40B4-BE49-F238E27FC236}">
                <a16:creationId xmlns:a16="http://schemas.microsoft.com/office/drawing/2014/main" id="{166C3DD0-625C-32C4-0CF1-2C0924859634}"/>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E8097651-648E-DE84-DD78-0BB6187A16CB}"/>
              </a:ext>
            </a:extLst>
          </p:cNvPr>
          <p:cNvSpPr>
            <a:spLocks noGrp="1"/>
          </p:cNvSpPr>
          <p:nvPr>
            <p:ph type="sldNum" sz="quarter" idx="12"/>
          </p:nvPr>
        </p:nvSpPr>
        <p:spPr/>
        <p:txBody>
          <a:bodyPr/>
          <a:lstStyle/>
          <a:p>
            <a:fld id="{E28A04E1-A1AC-C746-A871-A0FC94E94A66}" type="slidenum">
              <a:rPr lang="fr-FR" smtClean="0"/>
              <a:t>‹N°›</a:t>
            </a:fld>
            <a:endParaRPr lang="fr-FR"/>
          </a:p>
        </p:txBody>
      </p:sp>
    </p:spTree>
    <p:extLst>
      <p:ext uri="{BB962C8B-B14F-4D97-AF65-F5344CB8AC3E}">
        <p14:creationId xmlns:p14="http://schemas.microsoft.com/office/powerpoint/2010/main" val="17788258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1A764B1-E86D-73AB-96E0-BB065D436280}"/>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8B4F8CDC-20D6-56D7-368E-970BAC263CCD}"/>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570392CC-3E27-1670-D463-ECAB96296B8E}"/>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7BA0AE10-A9C4-FFFF-B1EF-D98A2FBDD261}"/>
              </a:ext>
            </a:extLst>
          </p:cNvPr>
          <p:cNvSpPr>
            <a:spLocks noGrp="1"/>
          </p:cNvSpPr>
          <p:nvPr>
            <p:ph type="dt" sz="half" idx="10"/>
          </p:nvPr>
        </p:nvSpPr>
        <p:spPr/>
        <p:txBody>
          <a:bodyPr/>
          <a:lstStyle/>
          <a:p>
            <a:fld id="{8F5B3C49-9104-7C4B-8C16-3A43077198F8}" type="datetimeFigureOut">
              <a:rPr lang="fr-FR" smtClean="0"/>
              <a:t>15/04/2025</a:t>
            </a:fld>
            <a:endParaRPr lang="fr-FR"/>
          </a:p>
        </p:txBody>
      </p:sp>
      <p:sp>
        <p:nvSpPr>
          <p:cNvPr id="6" name="Espace réservé du pied de page 5">
            <a:extLst>
              <a:ext uri="{FF2B5EF4-FFF2-40B4-BE49-F238E27FC236}">
                <a16:creationId xmlns:a16="http://schemas.microsoft.com/office/drawing/2014/main" id="{F71EEAD5-F9B3-3907-6409-640812A9A9FA}"/>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B158BA29-4ADC-45FC-E743-C99AC07E96F3}"/>
              </a:ext>
            </a:extLst>
          </p:cNvPr>
          <p:cNvSpPr>
            <a:spLocks noGrp="1"/>
          </p:cNvSpPr>
          <p:nvPr>
            <p:ph type="sldNum" sz="quarter" idx="12"/>
          </p:nvPr>
        </p:nvSpPr>
        <p:spPr/>
        <p:txBody>
          <a:bodyPr/>
          <a:lstStyle/>
          <a:p>
            <a:fld id="{E28A04E1-A1AC-C746-A871-A0FC94E94A66}" type="slidenum">
              <a:rPr lang="fr-FR" smtClean="0"/>
              <a:t>‹N°›</a:t>
            </a:fld>
            <a:endParaRPr lang="fr-FR"/>
          </a:p>
        </p:txBody>
      </p:sp>
    </p:spTree>
    <p:extLst>
      <p:ext uri="{BB962C8B-B14F-4D97-AF65-F5344CB8AC3E}">
        <p14:creationId xmlns:p14="http://schemas.microsoft.com/office/powerpoint/2010/main" val="20403988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CE898B1-B224-343A-238A-582FD9B9A84D}"/>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E922090D-D5B0-5C28-72A3-0295C91C31B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ABAB5181-0034-DE23-DBAB-0ABA0D9CCCB1}"/>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65F9FFD1-6576-1CF8-10AE-E3AA9498BBA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E502B11C-9F1B-693F-0641-5801AEBE85B1}"/>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361F20A8-537A-0732-C946-AE3838BE8740}"/>
              </a:ext>
            </a:extLst>
          </p:cNvPr>
          <p:cNvSpPr>
            <a:spLocks noGrp="1"/>
          </p:cNvSpPr>
          <p:nvPr>
            <p:ph type="dt" sz="half" idx="10"/>
          </p:nvPr>
        </p:nvSpPr>
        <p:spPr/>
        <p:txBody>
          <a:bodyPr/>
          <a:lstStyle/>
          <a:p>
            <a:fld id="{8F5B3C49-9104-7C4B-8C16-3A43077198F8}" type="datetimeFigureOut">
              <a:rPr lang="fr-FR" smtClean="0"/>
              <a:t>15/04/2025</a:t>
            </a:fld>
            <a:endParaRPr lang="fr-FR"/>
          </a:p>
        </p:txBody>
      </p:sp>
      <p:sp>
        <p:nvSpPr>
          <p:cNvPr id="8" name="Espace réservé du pied de page 7">
            <a:extLst>
              <a:ext uri="{FF2B5EF4-FFF2-40B4-BE49-F238E27FC236}">
                <a16:creationId xmlns:a16="http://schemas.microsoft.com/office/drawing/2014/main" id="{E6351EAC-A900-9B48-C679-3A3B48D3976A}"/>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8C13459C-F077-F82B-93F7-556343B90A1F}"/>
              </a:ext>
            </a:extLst>
          </p:cNvPr>
          <p:cNvSpPr>
            <a:spLocks noGrp="1"/>
          </p:cNvSpPr>
          <p:nvPr>
            <p:ph type="sldNum" sz="quarter" idx="12"/>
          </p:nvPr>
        </p:nvSpPr>
        <p:spPr/>
        <p:txBody>
          <a:bodyPr/>
          <a:lstStyle/>
          <a:p>
            <a:fld id="{E28A04E1-A1AC-C746-A871-A0FC94E94A66}" type="slidenum">
              <a:rPr lang="fr-FR" smtClean="0"/>
              <a:t>‹N°›</a:t>
            </a:fld>
            <a:endParaRPr lang="fr-FR"/>
          </a:p>
        </p:txBody>
      </p:sp>
    </p:spTree>
    <p:extLst>
      <p:ext uri="{BB962C8B-B14F-4D97-AF65-F5344CB8AC3E}">
        <p14:creationId xmlns:p14="http://schemas.microsoft.com/office/powerpoint/2010/main" val="8864492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955553A-2A14-9D06-3FA4-06875446D416}"/>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4B1D0CF8-B86B-EB5F-DE01-4415C2DAE857}"/>
              </a:ext>
            </a:extLst>
          </p:cNvPr>
          <p:cNvSpPr>
            <a:spLocks noGrp="1"/>
          </p:cNvSpPr>
          <p:nvPr>
            <p:ph type="dt" sz="half" idx="10"/>
          </p:nvPr>
        </p:nvSpPr>
        <p:spPr/>
        <p:txBody>
          <a:bodyPr/>
          <a:lstStyle/>
          <a:p>
            <a:fld id="{8F5B3C49-9104-7C4B-8C16-3A43077198F8}" type="datetimeFigureOut">
              <a:rPr lang="fr-FR" smtClean="0"/>
              <a:t>15/04/2025</a:t>
            </a:fld>
            <a:endParaRPr lang="fr-FR"/>
          </a:p>
        </p:txBody>
      </p:sp>
      <p:sp>
        <p:nvSpPr>
          <p:cNvPr id="4" name="Espace réservé du pied de page 3">
            <a:extLst>
              <a:ext uri="{FF2B5EF4-FFF2-40B4-BE49-F238E27FC236}">
                <a16:creationId xmlns:a16="http://schemas.microsoft.com/office/drawing/2014/main" id="{E9EB9CBD-D877-4E9F-815B-87F1D14DE50D}"/>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06731D1C-2880-A5EF-C9EB-FDE8488EE71C}"/>
              </a:ext>
            </a:extLst>
          </p:cNvPr>
          <p:cNvSpPr>
            <a:spLocks noGrp="1"/>
          </p:cNvSpPr>
          <p:nvPr>
            <p:ph type="sldNum" sz="quarter" idx="12"/>
          </p:nvPr>
        </p:nvSpPr>
        <p:spPr/>
        <p:txBody>
          <a:bodyPr/>
          <a:lstStyle/>
          <a:p>
            <a:fld id="{E28A04E1-A1AC-C746-A871-A0FC94E94A66}" type="slidenum">
              <a:rPr lang="fr-FR" smtClean="0"/>
              <a:t>‹N°›</a:t>
            </a:fld>
            <a:endParaRPr lang="fr-FR"/>
          </a:p>
        </p:txBody>
      </p:sp>
    </p:spTree>
    <p:extLst>
      <p:ext uri="{BB962C8B-B14F-4D97-AF65-F5344CB8AC3E}">
        <p14:creationId xmlns:p14="http://schemas.microsoft.com/office/powerpoint/2010/main" val="17734834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E03A85DE-8531-8179-B7B4-E982302C783C}"/>
              </a:ext>
            </a:extLst>
          </p:cNvPr>
          <p:cNvSpPr>
            <a:spLocks noGrp="1"/>
          </p:cNvSpPr>
          <p:nvPr>
            <p:ph type="dt" sz="half" idx="10"/>
          </p:nvPr>
        </p:nvSpPr>
        <p:spPr/>
        <p:txBody>
          <a:bodyPr/>
          <a:lstStyle/>
          <a:p>
            <a:fld id="{8F5B3C49-9104-7C4B-8C16-3A43077198F8}" type="datetimeFigureOut">
              <a:rPr lang="fr-FR" smtClean="0"/>
              <a:t>15/04/2025</a:t>
            </a:fld>
            <a:endParaRPr lang="fr-FR"/>
          </a:p>
        </p:txBody>
      </p:sp>
      <p:sp>
        <p:nvSpPr>
          <p:cNvPr id="3" name="Espace réservé du pied de page 2">
            <a:extLst>
              <a:ext uri="{FF2B5EF4-FFF2-40B4-BE49-F238E27FC236}">
                <a16:creationId xmlns:a16="http://schemas.microsoft.com/office/drawing/2014/main" id="{F4F0418A-9C32-8310-60D4-A032837FCB2B}"/>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8B2823DE-613D-305A-F2CE-D47E52046A51}"/>
              </a:ext>
            </a:extLst>
          </p:cNvPr>
          <p:cNvSpPr>
            <a:spLocks noGrp="1"/>
          </p:cNvSpPr>
          <p:nvPr>
            <p:ph type="sldNum" sz="quarter" idx="12"/>
          </p:nvPr>
        </p:nvSpPr>
        <p:spPr/>
        <p:txBody>
          <a:bodyPr/>
          <a:lstStyle/>
          <a:p>
            <a:fld id="{E28A04E1-A1AC-C746-A871-A0FC94E94A66}" type="slidenum">
              <a:rPr lang="fr-FR" smtClean="0"/>
              <a:t>‹N°›</a:t>
            </a:fld>
            <a:endParaRPr lang="fr-FR"/>
          </a:p>
        </p:txBody>
      </p:sp>
    </p:spTree>
    <p:extLst>
      <p:ext uri="{BB962C8B-B14F-4D97-AF65-F5344CB8AC3E}">
        <p14:creationId xmlns:p14="http://schemas.microsoft.com/office/powerpoint/2010/main" val="32315807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B522453-64B4-A174-D43F-B4E4B30C1DEF}"/>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DD2B4CD2-97B4-F284-4D15-BE0A30F74E0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D06696B9-04D1-6792-F615-279ADCA2DBD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34847E69-C09B-B881-A049-8E4DC3056C92}"/>
              </a:ext>
            </a:extLst>
          </p:cNvPr>
          <p:cNvSpPr>
            <a:spLocks noGrp="1"/>
          </p:cNvSpPr>
          <p:nvPr>
            <p:ph type="dt" sz="half" idx="10"/>
          </p:nvPr>
        </p:nvSpPr>
        <p:spPr/>
        <p:txBody>
          <a:bodyPr/>
          <a:lstStyle/>
          <a:p>
            <a:fld id="{8F5B3C49-9104-7C4B-8C16-3A43077198F8}" type="datetimeFigureOut">
              <a:rPr lang="fr-FR" smtClean="0"/>
              <a:t>15/04/2025</a:t>
            </a:fld>
            <a:endParaRPr lang="fr-FR"/>
          </a:p>
        </p:txBody>
      </p:sp>
      <p:sp>
        <p:nvSpPr>
          <p:cNvPr id="6" name="Espace réservé du pied de page 5">
            <a:extLst>
              <a:ext uri="{FF2B5EF4-FFF2-40B4-BE49-F238E27FC236}">
                <a16:creationId xmlns:a16="http://schemas.microsoft.com/office/drawing/2014/main" id="{D8A9D502-A859-996F-8F31-41943E4DC427}"/>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41C185E3-CE3A-3D47-4791-9E6A9EE4BE1F}"/>
              </a:ext>
            </a:extLst>
          </p:cNvPr>
          <p:cNvSpPr>
            <a:spLocks noGrp="1"/>
          </p:cNvSpPr>
          <p:nvPr>
            <p:ph type="sldNum" sz="quarter" idx="12"/>
          </p:nvPr>
        </p:nvSpPr>
        <p:spPr/>
        <p:txBody>
          <a:bodyPr/>
          <a:lstStyle/>
          <a:p>
            <a:fld id="{E28A04E1-A1AC-C746-A871-A0FC94E94A66}" type="slidenum">
              <a:rPr lang="fr-FR" smtClean="0"/>
              <a:t>‹N°›</a:t>
            </a:fld>
            <a:endParaRPr lang="fr-FR"/>
          </a:p>
        </p:txBody>
      </p:sp>
    </p:spTree>
    <p:extLst>
      <p:ext uri="{BB962C8B-B14F-4D97-AF65-F5344CB8AC3E}">
        <p14:creationId xmlns:p14="http://schemas.microsoft.com/office/powerpoint/2010/main" val="29341815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D82703B-63E4-5E90-D373-8795C7E801BA}"/>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BAB6AA21-1C67-F0F6-C4AD-1E707C52267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2A33DEBD-7E25-7709-53C7-7BCF2EBA841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EC059C2E-8D69-D41F-469D-1BA037A787BA}"/>
              </a:ext>
            </a:extLst>
          </p:cNvPr>
          <p:cNvSpPr>
            <a:spLocks noGrp="1"/>
          </p:cNvSpPr>
          <p:nvPr>
            <p:ph type="dt" sz="half" idx="10"/>
          </p:nvPr>
        </p:nvSpPr>
        <p:spPr/>
        <p:txBody>
          <a:bodyPr/>
          <a:lstStyle/>
          <a:p>
            <a:fld id="{8F5B3C49-9104-7C4B-8C16-3A43077198F8}" type="datetimeFigureOut">
              <a:rPr lang="fr-FR" smtClean="0"/>
              <a:t>15/04/2025</a:t>
            </a:fld>
            <a:endParaRPr lang="fr-FR"/>
          </a:p>
        </p:txBody>
      </p:sp>
      <p:sp>
        <p:nvSpPr>
          <p:cNvPr id="6" name="Espace réservé du pied de page 5">
            <a:extLst>
              <a:ext uri="{FF2B5EF4-FFF2-40B4-BE49-F238E27FC236}">
                <a16:creationId xmlns:a16="http://schemas.microsoft.com/office/drawing/2014/main" id="{2F23B181-08D9-D3B8-8540-388671D1F769}"/>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CC0A12DF-D850-7FCE-B1D3-0327350109B4}"/>
              </a:ext>
            </a:extLst>
          </p:cNvPr>
          <p:cNvSpPr>
            <a:spLocks noGrp="1"/>
          </p:cNvSpPr>
          <p:nvPr>
            <p:ph type="sldNum" sz="quarter" idx="12"/>
          </p:nvPr>
        </p:nvSpPr>
        <p:spPr/>
        <p:txBody>
          <a:bodyPr/>
          <a:lstStyle/>
          <a:p>
            <a:fld id="{E28A04E1-A1AC-C746-A871-A0FC94E94A66}" type="slidenum">
              <a:rPr lang="fr-FR" smtClean="0"/>
              <a:t>‹N°›</a:t>
            </a:fld>
            <a:endParaRPr lang="fr-FR"/>
          </a:p>
        </p:txBody>
      </p:sp>
    </p:spTree>
    <p:extLst>
      <p:ext uri="{BB962C8B-B14F-4D97-AF65-F5344CB8AC3E}">
        <p14:creationId xmlns:p14="http://schemas.microsoft.com/office/powerpoint/2010/main" val="30681349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7FEA0552-49AD-AA12-6D09-06D6BB8A536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07704AD8-3CF6-DEB3-EA9D-562C3D538D1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EE75BB22-A9A8-CD07-F6B4-831BE640AA0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F5B3C49-9104-7C4B-8C16-3A43077198F8}" type="datetimeFigureOut">
              <a:rPr lang="fr-FR" smtClean="0"/>
              <a:t>15/04/2025</a:t>
            </a:fld>
            <a:endParaRPr lang="fr-FR"/>
          </a:p>
        </p:txBody>
      </p:sp>
      <p:sp>
        <p:nvSpPr>
          <p:cNvPr id="5" name="Espace réservé du pied de page 4">
            <a:extLst>
              <a:ext uri="{FF2B5EF4-FFF2-40B4-BE49-F238E27FC236}">
                <a16:creationId xmlns:a16="http://schemas.microsoft.com/office/drawing/2014/main" id="{A4A93E43-0F05-A80D-20C9-7F8091DA4E5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0651423E-C6A2-C589-9811-86803912326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28A04E1-A1AC-C746-A871-A0FC94E94A66}" type="slidenum">
              <a:rPr lang="fr-FR" smtClean="0"/>
              <a:t>‹N°›</a:t>
            </a:fld>
            <a:endParaRPr lang="fr-FR"/>
          </a:p>
        </p:txBody>
      </p:sp>
    </p:spTree>
    <p:extLst>
      <p:ext uri="{BB962C8B-B14F-4D97-AF65-F5344CB8AC3E}">
        <p14:creationId xmlns:p14="http://schemas.microsoft.com/office/powerpoint/2010/main" val="25358409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cid:ii_m6o81x4v0" TargetMode="External"/><Relationship Id="rId7"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3.jpg"/><Relationship Id="rId5" Type="http://schemas.openxmlformats.org/officeDocument/2006/relationships/image" Target="cid:ii_m6o854kk2" TargetMode="Externa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03D9DCB-CFD4-D45D-F5CC-23F2F8398B25}"/>
              </a:ext>
            </a:extLst>
          </p:cNvPr>
          <p:cNvSpPr>
            <a:spLocks noGrp="1"/>
          </p:cNvSpPr>
          <p:nvPr>
            <p:ph type="ctrTitle"/>
          </p:nvPr>
        </p:nvSpPr>
        <p:spPr>
          <a:xfrm>
            <a:off x="704851" y="1122363"/>
            <a:ext cx="7600949" cy="1039811"/>
          </a:xfrm>
        </p:spPr>
        <p:txBody>
          <a:bodyPr>
            <a:normAutofit/>
          </a:bodyPr>
          <a:lstStyle/>
          <a:p>
            <a:r>
              <a:rPr lang="fr-FR" sz="4800" dirty="0"/>
              <a:t>« Audacieux dans la Lumière »</a:t>
            </a:r>
          </a:p>
        </p:txBody>
      </p:sp>
      <p:sp>
        <p:nvSpPr>
          <p:cNvPr id="4" name="Rectangle 2">
            <a:extLst>
              <a:ext uri="{FF2B5EF4-FFF2-40B4-BE49-F238E27FC236}">
                <a16:creationId xmlns:a16="http://schemas.microsoft.com/office/drawing/2014/main" id="{7536CB77-5A5C-4FA9-C955-1E78F8B41FED}"/>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sp>
        <p:nvSpPr>
          <p:cNvPr id="5" name="Rectangle 4">
            <a:extLst>
              <a:ext uri="{FF2B5EF4-FFF2-40B4-BE49-F238E27FC236}">
                <a16:creationId xmlns:a16="http://schemas.microsoft.com/office/drawing/2014/main" id="{E068843C-713F-F347-8157-D105CD215FE3}"/>
              </a:ext>
            </a:extLst>
          </p:cNvPr>
          <p:cNvSpPr>
            <a:spLocks noChangeArrowheads="1"/>
          </p:cNvSpPr>
          <p:nvPr/>
        </p:nvSpPr>
        <p:spPr bwMode="auto">
          <a:xfrm>
            <a:off x="5391150" y="3921071"/>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pic>
        <p:nvPicPr>
          <p:cNvPr id="1027" name="Picture 3">
            <a:extLst>
              <a:ext uri="{FF2B5EF4-FFF2-40B4-BE49-F238E27FC236}">
                <a16:creationId xmlns:a16="http://schemas.microsoft.com/office/drawing/2014/main" id="{4AD3CC0A-AF9F-5EAD-E6A6-D4E054E7ECB7}"/>
              </a:ext>
            </a:extLst>
          </p:cNvPr>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5870063" y="3921295"/>
            <a:ext cx="2864911" cy="2864911"/>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6">
            <a:extLst>
              <a:ext uri="{FF2B5EF4-FFF2-40B4-BE49-F238E27FC236}">
                <a16:creationId xmlns:a16="http://schemas.microsoft.com/office/drawing/2014/main" id="{2A97C78B-4104-9152-BBCF-F652CB65EAD2}"/>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pic>
        <p:nvPicPr>
          <p:cNvPr id="1029" name="Picture 5">
            <a:extLst>
              <a:ext uri="{FF2B5EF4-FFF2-40B4-BE49-F238E27FC236}">
                <a16:creationId xmlns:a16="http://schemas.microsoft.com/office/drawing/2014/main" id="{4DB9EFFC-D337-4097-30E0-0A716BE3594C}"/>
              </a:ext>
            </a:extLst>
          </p:cNvPr>
          <p:cNvPicPr>
            <a:picLocks noChangeAspect="1" noChangeArrowheads="1"/>
          </p:cNvPicPr>
          <p:nvPr/>
        </p:nvPicPr>
        <p:blipFill>
          <a:blip r:embed="rId4" r:link="rId5">
            <a:extLst>
              <a:ext uri="{28A0092B-C50C-407E-A947-70E740481C1C}">
                <a14:useLocalDpi xmlns:a14="http://schemas.microsoft.com/office/drawing/2010/main" val="0"/>
              </a:ext>
            </a:extLst>
          </a:blip>
          <a:srcRect/>
          <a:stretch>
            <a:fillRect/>
          </a:stretch>
        </p:blipFill>
        <p:spPr bwMode="auto">
          <a:xfrm>
            <a:off x="8740643" y="618040"/>
            <a:ext cx="2861383" cy="2684556"/>
          </a:xfrm>
          <a:prstGeom prst="rect">
            <a:avLst/>
          </a:prstGeom>
          <a:noFill/>
          <a:extLst>
            <a:ext uri="{909E8E84-426E-40DD-AFC4-6F175D3DCCD1}">
              <a14:hiddenFill xmlns:a14="http://schemas.microsoft.com/office/drawing/2010/main">
                <a:solidFill>
                  <a:srgbClr val="FFFFFF"/>
                </a:solidFill>
              </a14:hiddenFill>
            </a:ext>
          </a:extLst>
        </p:spPr>
      </p:pic>
      <p:pic>
        <p:nvPicPr>
          <p:cNvPr id="8" name="Image 7" descr="Une image contenant bâtiment, lune, plein air, ciel&#10;&#10;Description générée automatiquement">
            <a:extLst>
              <a:ext uri="{FF2B5EF4-FFF2-40B4-BE49-F238E27FC236}">
                <a16:creationId xmlns:a16="http://schemas.microsoft.com/office/drawing/2014/main" id="{49F9B940-9260-E4B6-6CCF-E686BDB1730B}"/>
              </a:ext>
            </a:extLst>
          </p:cNvPr>
          <p:cNvPicPr>
            <a:picLocks noChangeAspect="1"/>
          </p:cNvPicPr>
          <p:nvPr/>
        </p:nvPicPr>
        <p:blipFill>
          <a:blip r:embed="rId6"/>
          <a:stretch>
            <a:fillRect/>
          </a:stretch>
        </p:blipFill>
        <p:spPr>
          <a:xfrm>
            <a:off x="8736904" y="3920853"/>
            <a:ext cx="2865122" cy="2865122"/>
          </a:xfrm>
          <a:prstGeom prst="rect">
            <a:avLst/>
          </a:prstGeom>
        </p:spPr>
      </p:pic>
      <p:pic>
        <p:nvPicPr>
          <p:cNvPr id="10" name="Image 9" descr="Une image contenant église, vitrail, verre, bâtiment&#10;&#10;Description générée automatiquement">
            <a:extLst>
              <a:ext uri="{FF2B5EF4-FFF2-40B4-BE49-F238E27FC236}">
                <a16:creationId xmlns:a16="http://schemas.microsoft.com/office/drawing/2014/main" id="{BE8CDEC8-A6C6-960C-6CA1-6242F9743048}"/>
              </a:ext>
            </a:extLst>
          </p:cNvPr>
          <p:cNvPicPr>
            <a:picLocks noChangeAspect="1"/>
          </p:cNvPicPr>
          <p:nvPr/>
        </p:nvPicPr>
        <p:blipFill>
          <a:blip r:embed="rId7"/>
          <a:stretch>
            <a:fillRect/>
          </a:stretch>
        </p:blipFill>
        <p:spPr>
          <a:xfrm>
            <a:off x="132813" y="3920854"/>
            <a:ext cx="5730242" cy="2865121"/>
          </a:xfrm>
          <a:prstGeom prst="rect">
            <a:avLst/>
          </a:prstGeom>
        </p:spPr>
      </p:pic>
    </p:spTree>
    <p:extLst>
      <p:ext uri="{BB962C8B-B14F-4D97-AF65-F5344CB8AC3E}">
        <p14:creationId xmlns:p14="http://schemas.microsoft.com/office/powerpoint/2010/main" val="24866819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B048BF-C917-5402-6866-22181CCDDBC1}"/>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0E35819F-6128-7E07-AA16-C57592B6B48A}"/>
              </a:ext>
            </a:extLst>
          </p:cNvPr>
          <p:cNvSpPr>
            <a:spLocks noGrp="1"/>
          </p:cNvSpPr>
          <p:nvPr>
            <p:ph type="title"/>
          </p:nvPr>
        </p:nvSpPr>
        <p:spPr>
          <a:xfrm>
            <a:off x="838200" y="365125"/>
            <a:ext cx="10515600" cy="514551"/>
          </a:xfrm>
        </p:spPr>
        <p:txBody>
          <a:bodyPr>
            <a:normAutofit fontScale="90000"/>
          </a:bodyPr>
          <a:lstStyle/>
          <a:p>
            <a:pPr marL="0" indent="0" algn="l">
              <a:buNone/>
            </a:pPr>
            <a:r>
              <a:rPr lang="fr-FR" sz="4400" b="1" dirty="0">
                <a:solidFill>
                  <a:srgbClr val="FFC000"/>
                </a:solidFill>
                <a:latin typeface="Arial" panose="020B0604020202020204" pitchFamily="34" charset="0"/>
                <a:cs typeface="Arial" panose="020B0604020202020204" pitchFamily="34" charset="0"/>
              </a:rPr>
              <a:t>Audacieux dans</a:t>
            </a:r>
            <a:r>
              <a:rPr lang="fr-FR" sz="4400" b="1" u="none" strike="noStrike" dirty="0">
                <a:solidFill>
                  <a:srgbClr val="FFC000"/>
                </a:solidFill>
                <a:effectLst/>
                <a:latin typeface="Arial" panose="020B0604020202020204" pitchFamily="34" charset="0"/>
                <a:cs typeface="Arial" panose="020B0604020202020204" pitchFamily="34" charset="0"/>
              </a:rPr>
              <a:t> la </a:t>
            </a:r>
            <a:r>
              <a:rPr lang="fr-FR" sz="4400" b="1" u="none" strike="noStrike">
                <a:solidFill>
                  <a:srgbClr val="FFC000"/>
                </a:solidFill>
                <a:effectLst/>
                <a:latin typeface="Arial" panose="020B0604020202020204" pitchFamily="34" charset="0"/>
                <a:cs typeface="Arial" panose="020B0604020202020204" pitchFamily="34" charset="0"/>
              </a:rPr>
              <a:t>lumière !</a:t>
            </a:r>
            <a:endParaRPr lang="fr-FR" sz="4400" b="1" dirty="0">
              <a:solidFill>
                <a:srgbClr val="FFC000"/>
              </a:solidFill>
              <a:latin typeface="Arial" panose="020B0604020202020204" pitchFamily="34" charset="0"/>
              <a:cs typeface="Arial" panose="020B0604020202020204" pitchFamily="34" charset="0"/>
            </a:endParaRPr>
          </a:p>
        </p:txBody>
      </p:sp>
      <p:sp>
        <p:nvSpPr>
          <p:cNvPr id="3" name="Espace réservé du contenu 2">
            <a:extLst>
              <a:ext uri="{FF2B5EF4-FFF2-40B4-BE49-F238E27FC236}">
                <a16:creationId xmlns:a16="http://schemas.microsoft.com/office/drawing/2014/main" id="{0613BB3D-838B-9B3C-F9F7-4A091EFB95A8}"/>
              </a:ext>
            </a:extLst>
          </p:cNvPr>
          <p:cNvSpPr>
            <a:spLocks noGrp="1"/>
          </p:cNvSpPr>
          <p:nvPr>
            <p:ph idx="1"/>
          </p:nvPr>
        </p:nvSpPr>
        <p:spPr>
          <a:xfrm>
            <a:off x="567559" y="1107564"/>
            <a:ext cx="11109434" cy="5385311"/>
          </a:xfrm>
        </p:spPr>
        <p:txBody>
          <a:bodyPr numCol="3" spcCol="360000">
            <a:noAutofit/>
          </a:bodyPr>
          <a:lstStyle/>
          <a:p>
            <a:pPr marL="0" indent="0" algn="l">
              <a:lnSpc>
                <a:spcPct val="110000"/>
              </a:lnSpc>
              <a:buNone/>
            </a:pPr>
            <a:r>
              <a:rPr lang="fr-FR" sz="1200" u="none" strike="noStrike" dirty="0">
                <a:solidFill>
                  <a:srgbClr val="212121"/>
                </a:solidFill>
                <a:effectLst/>
                <a:latin typeface="Helvetica Neue" panose="02000503000000020004" pitchFamily="2" charset="0"/>
                <a:ea typeface="Helvetica Neue" panose="02000503000000020004" pitchFamily="2" charset="0"/>
                <a:cs typeface="Helvetica Neue" panose="02000503000000020004" pitchFamily="2" charset="0"/>
              </a:rPr>
              <a:t>Du  Puy de Sancy au massif des Ecrins, Du Vercors au Puy Mari, du col de L’iseran jusqu’au sommet du mont Blanc, des Monts du Beaujolais aux plateaux ardéchois, le soleil se lève sur cette belle région Auvergne Rhône-Alpes !</a:t>
            </a:r>
          </a:p>
          <a:p>
            <a:pPr marL="0" indent="0" algn="l">
              <a:lnSpc>
                <a:spcPct val="110000"/>
              </a:lnSpc>
              <a:buNone/>
            </a:pPr>
            <a:r>
              <a:rPr lang="fr-FR" sz="1200" u="none" strike="noStrike" dirty="0">
                <a:solidFill>
                  <a:srgbClr val="212121"/>
                </a:solidFill>
                <a:effectLst/>
                <a:latin typeface="Helvetica Neue" panose="02000503000000020004" pitchFamily="2" charset="0"/>
                <a:ea typeface="Helvetica Neue" panose="02000503000000020004" pitchFamily="2" charset="0"/>
                <a:cs typeface="Helvetica Neue" panose="02000503000000020004" pitchFamily="2" charset="0"/>
              </a:rPr>
              <a:t>Cette douce lumière réchauffe les montagnards qui approchent de leur sommet, les skieurs sont prêts pour dévaler les pentes, les cyclistes commencent leurs tours de pédale pour atteindre ses cols mythiques. D’autres partent en randonnée…</a:t>
            </a:r>
          </a:p>
          <a:p>
            <a:pPr marL="0" indent="0" algn="l">
              <a:lnSpc>
                <a:spcPct val="110000"/>
              </a:lnSpc>
              <a:buNone/>
            </a:pPr>
            <a:r>
              <a:rPr lang="fr-FR" sz="1200" b="1" u="none" strike="noStrike" dirty="0">
                <a:solidFill>
                  <a:srgbClr val="212121"/>
                </a:solidFill>
                <a:effectLst/>
                <a:latin typeface="Helvetica Neue" panose="02000503000000020004" pitchFamily="2" charset="0"/>
                <a:ea typeface="Helvetica Neue" panose="02000503000000020004" pitchFamily="2" charset="0"/>
                <a:cs typeface="Helvetica Neue" panose="02000503000000020004" pitchFamily="2" charset="0"/>
              </a:rPr>
              <a:t>Audacieux dans la lumière</a:t>
            </a:r>
          </a:p>
          <a:p>
            <a:pPr marL="0" indent="0" algn="l">
              <a:lnSpc>
                <a:spcPct val="110000"/>
              </a:lnSpc>
              <a:buNone/>
            </a:pPr>
            <a:r>
              <a:rPr lang="fr-FR" sz="1200" u="none" strike="noStrike" dirty="0">
                <a:solidFill>
                  <a:srgbClr val="212121"/>
                </a:solidFill>
                <a:effectLst/>
                <a:latin typeface="Helvetica Neue" panose="02000503000000020004" pitchFamily="2" charset="0"/>
                <a:ea typeface="Helvetica Neue" panose="02000503000000020004" pitchFamily="2" charset="0"/>
                <a:cs typeface="Helvetica Neue" panose="02000503000000020004" pitchFamily="2" charset="0"/>
              </a:rPr>
              <a:t>Dans les vallées, tous s’affairent… il y aura du monde à Annecy, à Valence, au  Puy, dans la </a:t>
            </a:r>
            <a:r>
              <a:rPr lang="fr-FR" sz="1200" dirty="0" err="1">
                <a:solidFill>
                  <a:srgbClr val="212121"/>
                </a:solidFill>
                <a:latin typeface="Helvetica Neue" panose="02000503000000020004" pitchFamily="2" charset="0"/>
                <a:ea typeface="Helvetica Neue" panose="02000503000000020004" pitchFamily="2" charset="0"/>
                <a:cs typeface="Helvetica Neue" panose="02000503000000020004" pitchFamily="2" charset="0"/>
              </a:rPr>
              <a:t>D</a:t>
            </a:r>
            <a:r>
              <a:rPr lang="fr-FR" sz="1200" u="none" strike="noStrike" dirty="0" err="1">
                <a:solidFill>
                  <a:srgbClr val="212121"/>
                </a:solidFill>
                <a:effectLst/>
                <a:latin typeface="Helvetica Neue" panose="02000503000000020004" pitchFamily="2" charset="0"/>
                <a:ea typeface="Helvetica Neue" panose="02000503000000020004" pitchFamily="2" charset="0"/>
                <a:cs typeface="Helvetica Neue" panose="02000503000000020004" pitchFamily="2" charset="0"/>
              </a:rPr>
              <a:t>ombe</a:t>
            </a:r>
            <a:r>
              <a:rPr lang="fr-FR" sz="1200" u="none" strike="noStrike" dirty="0">
                <a:solidFill>
                  <a:srgbClr val="212121"/>
                </a:solidFill>
                <a:effectLst/>
                <a:latin typeface="Helvetica Neue" panose="02000503000000020004" pitchFamily="2" charset="0"/>
                <a:ea typeface="Helvetica Neue" panose="02000503000000020004" pitchFamily="2" charset="0"/>
                <a:cs typeface="Helvetica Neue" panose="02000503000000020004" pitchFamily="2" charset="0"/>
              </a:rPr>
              <a:t>, à Lyon, à Saint Bonnet le froid, à Roanne</a:t>
            </a:r>
            <a:r>
              <a:rPr lang="fr-FR" sz="1200" dirty="0">
                <a:solidFill>
                  <a:srgbClr val="212121"/>
                </a:solidFill>
                <a:latin typeface="Helvetica Neue" panose="02000503000000020004" pitchFamily="2" charset="0"/>
                <a:ea typeface="Helvetica Neue" panose="02000503000000020004" pitchFamily="2" charset="0"/>
                <a:cs typeface="Helvetica Neue" panose="02000503000000020004" pitchFamily="2" charset="0"/>
              </a:rPr>
              <a:t>…</a:t>
            </a:r>
            <a:r>
              <a:rPr lang="fr-FR" sz="1200" u="none" strike="noStrike" dirty="0">
                <a:solidFill>
                  <a:srgbClr val="212121"/>
                </a:solidFill>
                <a:effectLst/>
                <a:latin typeface="Helvetica Neue" panose="02000503000000020004" pitchFamily="2" charset="0"/>
                <a:ea typeface="Helvetica Neue" panose="02000503000000020004" pitchFamily="2" charset="0"/>
                <a:cs typeface="Helvetica Neue" panose="02000503000000020004" pitchFamily="2" charset="0"/>
              </a:rPr>
              <a:t> pour goûter les bons petits plats, goûteux et savoureux de la région</a:t>
            </a:r>
          </a:p>
          <a:p>
            <a:pPr marL="0" indent="0" algn="l">
              <a:lnSpc>
                <a:spcPct val="110000"/>
              </a:lnSpc>
              <a:buNone/>
            </a:pPr>
            <a:r>
              <a:rPr lang="fr-FR" sz="1200" u="none" strike="noStrike" dirty="0">
                <a:solidFill>
                  <a:srgbClr val="212121"/>
                </a:solidFill>
                <a:effectLst/>
                <a:latin typeface="Helvetica Neue" panose="02000503000000020004" pitchFamily="2" charset="0"/>
                <a:ea typeface="Helvetica Neue" panose="02000503000000020004" pitchFamily="2" charset="0"/>
                <a:cs typeface="Helvetica Neue" panose="02000503000000020004" pitchFamily="2" charset="0"/>
              </a:rPr>
              <a:t>Oui, en cuisine tous s’affairent, de la petite auberge au Grand restaurant en y mettant un zeste de lumière. </a:t>
            </a:r>
          </a:p>
          <a:p>
            <a:pPr marL="0" indent="0" algn="l">
              <a:lnSpc>
                <a:spcPct val="110000"/>
              </a:lnSpc>
              <a:buNone/>
            </a:pPr>
            <a:r>
              <a:rPr lang="fr-FR" sz="1200" b="1" dirty="0">
                <a:solidFill>
                  <a:srgbClr val="212121"/>
                </a:solidFill>
                <a:latin typeface="Helvetica Neue" panose="02000503000000020004" pitchFamily="2" charset="0"/>
                <a:ea typeface="Helvetica Neue" panose="02000503000000020004" pitchFamily="2" charset="0"/>
                <a:cs typeface="Helvetica Neue" panose="02000503000000020004" pitchFamily="2" charset="0"/>
              </a:rPr>
              <a:t>Audacieux dans</a:t>
            </a:r>
            <a:r>
              <a:rPr lang="fr-FR" sz="1200" b="1" u="none" strike="noStrike" dirty="0">
                <a:solidFill>
                  <a:srgbClr val="212121"/>
                </a:solidFill>
                <a:effectLst/>
                <a:latin typeface="Helvetica Neue" panose="02000503000000020004" pitchFamily="2" charset="0"/>
                <a:ea typeface="Helvetica Neue" panose="02000503000000020004" pitchFamily="2" charset="0"/>
                <a:cs typeface="Helvetica Neue" panose="02000503000000020004" pitchFamily="2" charset="0"/>
              </a:rPr>
              <a:t> la lumière !</a:t>
            </a:r>
            <a:br>
              <a:rPr lang="fr-FR" sz="1200" b="1" u="none" strike="noStrike" dirty="0">
                <a:solidFill>
                  <a:srgbClr val="212121"/>
                </a:solidFill>
                <a:effectLst/>
                <a:latin typeface="Helvetica Neue" panose="02000503000000020004" pitchFamily="2" charset="0"/>
                <a:ea typeface="Helvetica Neue" panose="02000503000000020004" pitchFamily="2" charset="0"/>
                <a:cs typeface="Helvetica Neue" panose="02000503000000020004" pitchFamily="2" charset="0"/>
              </a:rPr>
            </a:br>
            <a:endParaRPr lang="fr-FR" sz="1200" b="1" u="none" strike="noStrike" dirty="0">
              <a:solidFill>
                <a:srgbClr val="212121"/>
              </a:solidFill>
              <a:effectLst/>
              <a:latin typeface="Helvetica Neue" panose="02000503000000020004" pitchFamily="2" charset="0"/>
              <a:ea typeface="Helvetica Neue" panose="02000503000000020004" pitchFamily="2" charset="0"/>
              <a:cs typeface="Helvetica Neue" panose="02000503000000020004" pitchFamily="2" charset="0"/>
            </a:endParaRPr>
          </a:p>
          <a:p>
            <a:pPr marL="0" indent="0" algn="l">
              <a:lnSpc>
                <a:spcPct val="110000"/>
              </a:lnSpc>
              <a:buNone/>
            </a:pPr>
            <a:endParaRPr lang="fr-FR" sz="1200" u="none" strike="noStrike" dirty="0">
              <a:solidFill>
                <a:srgbClr val="212121"/>
              </a:solidFill>
              <a:effectLst/>
              <a:latin typeface="Helvetica Neue" panose="02000503000000020004" pitchFamily="2" charset="0"/>
              <a:ea typeface="Helvetica Neue" panose="02000503000000020004" pitchFamily="2" charset="0"/>
              <a:cs typeface="Helvetica Neue" panose="02000503000000020004" pitchFamily="2" charset="0"/>
            </a:endParaRPr>
          </a:p>
          <a:p>
            <a:pPr marL="0" indent="0" algn="l">
              <a:lnSpc>
                <a:spcPct val="110000"/>
              </a:lnSpc>
              <a:buNone/>
            </a:pPr>
            <a:r>
              <a:rPr lang="fr-FR" sz="1200" u="none" strike="noStrike" dirty="0">
                <a:solidFill>
                  <a:srgbClr val="212121"/>
                </a:solidFill>
                <a:effectLst/>
                <a:latin typeface="Helvetica Neue" panose="02000503000000020004" pitchFamily="2" charset="0"/>
                <a:ea typeface="Helvetica Neue" panose="02000503000000020004" pitchFamily="2" charset="0"/>
                <a:cs typeface="Helvetica Neue" panose="02000503000000020004" pitchFamily="2" charset="0"/>
              </a:rPr>
              <a:t>Certains ont le sourire… D’autres rient, s’esclaffent à grand cri … certains sont émus, laissent couler une petite larme… d’autres découvrent de Nouveaux Mondes, voyagent, s’instruisent… ils sortent des salles obscures… Les frères Lumière ont réussi ! Quelle invention…</a:t>
            </a:r>
          </a:p>
          <a:p>
            <a:pPr marL="0" indent="0" algn="l">
              <a:lnSpc>
                <a:spcPct val="110000"/>
              </a:lnSpc>
              <a:buNone/>
            </a:pPr>
            <a:r>
              <a:rPr lang="fr-FR" sz="1200" b="1" i="1" dirty="0">
                <a:solidFill>
                  <a:srgbClr val="212121"/>
                </a:solidFill>
                <a:latin typeface="Helvetica Neue" panose="02000503000000020004" pitchFamily="2" charset="0"/>
                <a:ea typeface="Helvetica Neue" panose="02000503000000020004" pitchFamily="2" charset="0"/>
                <a:cs typeface="Helvetica Neue" panose="02000503000000020004" pitchFamily="2" charset="0"/>
              </a:rPr>
              <a:t>Audacieux dans</a:t>
            </a:r>
            <a:r>
              <a:rPr lang="fr-FR" sz="1200" b="1" i="1" u="none" strike="noStrike" dirty="0">
                <a:solidFill>
                  <a:srgbClr val="212121"/>
                </a:solidFill>
                <a:effectLst/>
                <a:latin typeface="Helvetica Neue" panose="02000503000000020004" pitchFamily="2" charset="0"/>
                <a:ea typeface="Helvetica Neue" panose="02000503000000020004" pitchFamily="2" charset="0"/>
                <a:cs typeface="Helvetica Neue" panose="02000503000000020004" pitchFamily="2" charset="0"/>
              </a:rPr>
              <a:t> la lumière !</a:t>
            </a:r>
            <a:br>
              <a:rPr lang="fr-FR" sz="1200" u="none" strike="noStrike" dirty="0">
                <a:solidFill>
                  <a:srgbClr val="212121"/>
                </a:solidFill>
                <a:effectLst/>
                <a:latin typeface="Helvetica Neue" panose="02000503000000020004" pitchFamily="2" charset="0"/>
                <a:ea typeface="Helvetica Neue" panose="02000503000000020004" pitchFamily="2" charset="0"/>
                <a:cs typeface="Helvetica Neue" panose="02000503000000020004" pitchFamily="2" charset="0"/>
              </a:rPr>
            </a:br>
            <a:br>
              <a:rPr lang="fr-FR" sz="1200" u="none" strike="noStrike" dirty="0">
                <a:solidFill>
                  <a:srgbClr val="212121"/>
                </a:solidFill>
                <a:effectLst/>
                <a:latin typeface="Helvetica Neue" panose="02000503000000020004" pitchFamily="2" charset="0"/>
                <a:ea typeface="Helvetica Neue" panose="02000503000000020004" pitchFamily="2" charset="0"/>
                <a:cs typeface="Helvetica Neue" panose="02000503000000020004" pitchFamily="2" charset="0"/>
              </a:rPr>
            </a:br>
            <a:r>
              <a:rPr lang="fr-FR" sz="1200" u="none" strike="noStrike" dirty="0">
                <a:solidFill>
                  <a:srgbClr val="212121"/>
                </a:solidFill>
                <a:effectLst/>
                <a:latin typeface="Helvetica Neue" panose="02000503000000020004" pitchFamily="2" charset="0"/>
                <a:ea typeface="Helvetica Neue" panose="02000503000000020004" pitchFamily="2" charset="0"/>
                <a:cs typeface="Helvetica Neue" panose="02000503000000020004" pitchFamily="2" charset="0"/>
              </a:rPr>
              <a:t>Vallées de la chimie, de la plasturgie, du décolletage, cité des soyeux, première région industrielle de France, </a:t>
            </a:r>
          </a:p>
          <a:p>
            <a:pPr marL="0" indent="0" algn="l">
              <a:lnSpc>
                <a:spcPct val="110000"/>
              </a:lnSpc>
              <a:buNone/>
            </a:pPr>
            <a:r>
              <a:rPr lang="fr-FR" sz="1200" u="none" strike="noStrike" dirty="0">
                <a:solidFill>
                  <a:srgbClr val="212121"/>
                </a:solidFill>
                <a:effectLst/>
                <a:latin typeface="Helvetica Neue" panose="02000503000000020004" pitchFamily="2" charset="0"/>
                <a:ea typeface="Helvetica Neue" panose="02000503000000020004" pitchFamily="2" charset="0"/>
                <a:cs typeface="Helvetica Neue" panose="02000503000000020004" pitchFamily="2" charset="0"/>
              </a:rPr>
              <a:t>Vignobles du Rhône, du Beaujolais et de la Savoie, première région en nombre d’entreprises Bio en France,</a:t>
            </a:r>
          </a:p>
          <a:p>
            <a:pPr marL="0" indent="0" algn="l">
              <a:lnSpc>
                <a:spcPct val="110000"/>
              </a:lnSpc>
              <a:buNone/>
            </a:pPr>
            <a:r>
              <a:rPr lang="fr-FR" sz="1200" u="none" strike="noStrike" dirty="0">
                <a:solidFill>
                  <a:srgbClr val="212121"/>
                </a:solidFill>
                <a:effectLst/>
                <a:latin typeface="Helvetica Neue" panose="02000503000000020004" pitchFamily="2" charset="0"/>
                <a:ea typeface="Helvetica Neue" panose="02000503000000020004" pitchFamily="2" charset="0"/>
                <a:cs typeface="Helvetica Neue" panose="02000503000000020004" pitchFamily="2" charset="0"/>
              </a:rPr>
              <a:t>Des leaders mondiaux dans l’industrie, dans le </a:t>
            </a:r>
            <a:r>
              <a:rPr lang="fr-FR" sz="1200" dirty="0">
                <a:solidFill>
                  <a:srgbClr val="212121"/>
                </a:solidFill>
                <a:latin typeface="Helvetica Neue" panose="02000503000000020004" pitchFamily="2" charset="0"/>
                <a:ea typeface="Helvetica Neue" panose="02000503000000020004" pitchFamily="2" charset="0"/>
                <a:cs typeface="Helvetica Neue" panose="02000503000000020004" pitchFamily="2" charset="0"/>
              </a:rPr>
              <a:t>BTP, dans </a:t>
            </a:r>
            <a:r>
              <a:rPr lang="fr-FR" sz="1200" u="none" strike="noStrike" dirty="0">
                <a:solidFill>
                  <a:srgbClr val="212121"/>
                </a:solidFill>
                <a:effectLst/>
                <a:latin typeface="Helvetica Neue" panose="02000503000000020004" pitchFamily="2" charset="0"/>
                <a:ea typeface="Helvetica Neue" panose="02000503000000020004" pitchFamily="2" charset="0"/>
                <a:cs typeface="Helvetica Neue" panose="02000503000000020004" pitchFamily="2" charset="0"/>
              </a:rPr>
              <a:t>la tech, le pneumatique, la santé, les vaccins, l’événementiel, l’</a:t>
            </a:r>
            <a:r>
              <a:rPr lang="fr-FR" sz="1200" u="none" strike="noStrike" dirty="0" err="1">
                <a:solidFill>
                  <a:srgbClr val="212121"/>
                </a:solidFill>
                <a:effectLst/>
                <a:latin typeface="Helvetica Neue" panose="02000503000000020004" pitchFamily="2" charset="0"/>
                <a:ea typeface="Helvetica Neue" panose="02000503000000020004" pitchFamily="2" charset="0"/>
                <a:cs typeface="Helvetica Neue" panose="02000503000000020004" pitchFamily="2" charset="0"/>
              </a:rPr>
              <a:t>outdoor</a:t>
            </a:r>
            <a:r>
              <a:rPr lang="fr-FR" sz="1200" u="none" strike="noStrike" dirty="0">
                <a:solidFill>
                  <a:srgbClr val="212121"/>
                </a:solidFill>
                <a:effectLst/>
                <a:latin typeface="Helvetica Neue" panose="02000503000000020004" pitchFamily="2" charset="0"/>
                <a:ea typeface="Helvetica Neue" panose="02000503000000020004" pitchFamily="2" charset="0"/>
                <a:cs typeface="Helvetica Neue" panose="02000503000000020004" pitchFamily="2" charset="0"/>
              </a:rPr>
              <a:t>,… </a:t>
            </a:r>
            <a:endParaRPr lang="fr-FR" sz="1200" dirty="0">
              <a:solidFill>
                <a:srgbClr val="212121"/>
              </a:solidFill>
              <a:latin typeface="Helvetica Neue" panose="02000503000000020004" pitchFamily="2" charset="0"/>
              <a:ea typeface="Helvetica Neue" panose="02000503000000020004" pitchFamily="2" charset="0"/>
              <a:cs typeface="Helvetica Neue" panose="02000503000000020004" pitchFamily="2" charset="0"/>
            </a:endParaRPr>
          </a:p>
          <a:p>
            <a:pPr marL="0" indent="0" algn="l">
              <a:lnSpc>
                <a:spcPct val="110000"/>
              </a:lnSpc>
              <a:buNone/>
            </a:pPr>
            <a:r>
              <a:rPr lang="fr-FR" sz="1200" u="none" strike="noStrike" dirty="0">
                <a:solidFill>
                  <a:srgbClr val="212121"/>
                </a:solidFill>
                <a:effectLst/>
                <a:latin typeface="Helvetica Neue" panose="02000503000000020004" pitchFamily="2" charset="0"/>
                <a:ea typeface="Helvetica Neue" panose="02000503000000020004" pitchFamily="2" charset="0"/>
                <a:cs typeface="Helvetica Neue" panose="02000503000000020004" pitchFamily="2" charset="0"/>
              </a:rPr>
              <a:t>tous sont à leur poste et font preuve de créativité pour rester les premiers, motivés pour atteindre le bon, le bien, la lumière !…</a:t>
            </a:r>
          </a:p>
          <a:p>
            <a:pPr marL="0" indent="0" algn="l">
              <a:lnSpc>
                <a:spcPct val="110000"/>
              </a:lnSpc>
              <a:buNone/>
            </a:pPr>
            <a:r>
              <a:rPr lang="fr-FR" sz="1200" b="1" i="1" dirty="0">
                <a:solidFill>
                  <a:srgbClr val="212121"/>
                </a:solidFill>
                <a:latin typeface="Helvetica Neue" panose="02000503000000020004" pitchFamily="2" charset="0"/>
                <a:ea typeface="Helvetica Neue" panose="02000503000000020004" pitchFamily="2" charset="0"/>
                <a:cs typeface="Helvetica Neue" panose="02000503000000020004" pitchFamily="2" charset="0"/>
              </a:rPr>
              <a:t>Audacieux dans</a:t>
            </a:r>
            <a:r>
              <a:rPr lang="fr-FR" sz="1200" b="1" i="1" u="none" strike="noStrike" dirty="0">
                <a:solidFill>
                  <a:srgbClr val="212121"/>
                </a:solidFill>
                <a:effectLst/>
                <a:latin typeface="Helvetica Neue" panose="02000503000000020004" pitchFamily="2" charset="0"/>
                <a:ea typeface="Helvetica Neue" panose="02000503000000020004" pitchFamily="2" charset="0"/>
                <a:cs typeface="Helvetica Neue" panose="02000503000000020004" pitchFamily="2" charset="0"/>
              </a:rPr>
              <a:t> la lumière ! </a:t>
            </a:r>
          </a:p>
          <a:p>
            <a:pPr marL="0" indent="0" algn="l">
              <a:lnSpc>
                <a:spcPct val="100000"/>
              </a:lnSpc>
              <a:buNone/>
            </a:pPr>
            <a:endParaRPr lang="fr-FR" sz="1200" u="none" strike="noStrike" dirty="0">
              <a:solidFill>
                <a:srgbClr val="212121"/>
              </a:solidFill>
              <a:effectLst/>
              <a:latin typeface="Helvetica Neue" panose="02000503000000020004" pitchFamily="2" charset="0"/>
              <a:ea typeface="Helvetica Neue" panose="02000503000000020004" pitchFamily="2" charset="0"/>
              <a:cs typeface="Helvetica Neue" panose="02000503000000020004" pitchFamily="2" charset="0"/>
            </a:endParaRPr>
          </a:p>
          <a:p>
            <a:pPr marL="0" indent="0" algn="l">
              <a:lnSpc>
                <a:spcPct val="100000"/>
              </a:lnSpc>
              <a:buNone/>
            </a:pPr>
            <a:endParaRPr lang="fr-FR" sz="1200" dirty="0">
              <a:solidFill>
                <a:srgbClr val="212121"/>
              </a:solidFill>
              <a:latin typeface="Helvetica Neue" panose="02000503000000020004" pitchFamily="2" charset="0"/>
              <a:ea typeface="Helvetica Neue" panose="02000503000000020004" pitchFamily="2" charset="0"/>
              <a:cs typeface="Helvetica Neue" panose="02000503000000020004" pitchFamily="2" charset="0"/>
            </a:endParaRPr>
          </a:p>
          <a:p>
            <a:pPr marL="0" indent="0" algn="l">
              <a:lnSpc>
                <a:spcPct val="100000"/>
              </a:lnSpc>
              <a:buNone/>
            </a:pPr>
            <a:r>
              <a:rPr lang="fr-FR" sz="1200" u="none" strike="noStrike" dirty="0">
                <a:solidFill>
                  <a:srgbClr val="212121"/>
                </a:solidFill>
                <a:effectLst/>
                <a:latin typeface="Helvetica Neue" panose="02000503000000020004" pitchFamily="2" charset="0"/>
                <a:ea typeface="Helvetica Neue" panose="02000503000000020004" pitchFamily="2" charset="0"/>
                <a:cs typeface="Helvetica Neue" panose="02000503000000020004" pitchFamily="2" charset="0"/>
              </a:rPr>
              <a:t>Sainte Blandine, Saint Pothin et leurs compagnons, Saint-Irénée</a:t>
            </a:r>
          </a:p>
          <a:p>
            <a:pPr marL="0" indent="0" algn="l">
              <a:lnSpc>
                <a:spcPct val="100000"/>
              </a:lnSpc>
              <a:buNone/>
            </a:pPr>
            <a:r>
              <a:rPr lang="fr-FR" sz="1200" u="none" strike="noStrike" dirty="0">
                <a:solidFill>
                  <a:srgbClr val="212121"/>
                </a:solidFill>
                <a:effectLst/>
                <a:latin typeface="Helvetica Neue" panose="02000503000000020004" pitchFamily="2" charset="0"/>
                <a:ea typeface="Helvetica Neue" panose="02000503000000020004" pitchFamily="2" charset="0"/>
                <a:cs typeface="Helvetica Neue" panose="02000503000000020004" pitchFamily="2" charset="0"/>
              </a:rPr>
              <a:t>Saint-François-de-Sales, </a:t>
            </a:r>
            <a:r>
              <a:rPr lang="fr-FR" sz="1200" u="none" strike="noStrike" dirty="0" err="1">
                <a:solidFill>
                  <a:srgbClr val="212121"/>
                </a:solidFill>
                <a:effectLst/>
                <a:latin typeface="Helvetica Neue" panose="02000503000000020004" pitchFamily="2" charset="0"/>
                <a:ea typeface="Helvetica Neue" panose="02000503000000020004" pitchFamily="2" charset="0"/>
                <a:cs typeface="Helvetica Neue" panose="02000503000000020004" pitchFamily="2" charset="0"/>
              </a:rPr>
              <a:t>Sainte-Jeanne</a:t>
            </a:r>
            <a:r>
              <a:rPr lang="fr-FR" sz="1200" u="none" strike="noStrike" dirty="0">
                <a:solidFill>
                  <a:srgbClr val="212121"/>
                </a:solidFill>
                <a:effectLst/>
                <a:latin typeface="Helvetica Neue" panose="02000503000000020004" pitchFamily="2" charset="0"/>
                <a:ea typeface="Helvetica Neue" panose="02000503000000020004" pitchFamily="2" charset="0"/>
                <a:cs typeface="Helvetica Neue" panose="02000503000000020004" pitchFamily="2" charset="0"/>
              </a:rPr>
              <a:t> de Chantal, </a:t>
            </a:r>
          </a:p>
          <a:p>
            <a:pPr marL="0" indent="0" algn="l">
              <a:lnSpc>
                <a:spcPct val="100000"/>
              </a:lnSpc>
              <a:buNone/>
            </a:pPr>
            <a:r>
              <a:rPr lang="fr-FR" sz="1200" u="none" strike="noStrike" dirty="0">
                <a:solidFill>
                  <a:srgbClr val="212121"/>
                </a:solidFill>
                <a:effectLst/>
                <a:latin typeface="Helvetica Neue" panose="02000503000000020004" pitchFamily="2" charset="0"/>
                <a:ea typeface="Helvetica Neue" panose="02000503000000020004" pitchFamily="2" charset="0"/>
                <a:cs typeface="Helvetica Neue" panose="02000503000000020004" pitchFamily="2" charset="0"/>
              </a:rPr>
              <a:t>Saint-François Régis, Saint Bruno</a:t>
            </a:r>
          </a:p>
          <a:p>
            <a:pPr marL="0" indent="0" algn="l">
              <a:lnSpc>
                <a:spcPct val="100000"/>
              </a:lnSpc>
              <a:buNone/>
            </a:pPr>
            <a:r>
              <a:rPr lang="fr-FR" sz="1200" u="none" strike="noStrike" dirty="0">
                <a:solidFill>
                  <a:srgbClr val="212121"/>
                </a:solidFill>
                <a:effectLst/>
                <a:latin typeface="Helvetica Neue" panose="02000503000000020004" pitchFamily="2" charset="0"/>
                <a:ea typeface="Helvetica Neue" panose="02000503000000020004" pitchFamily="2" charset="0"/>
                <a:cs typeface="Helvetica Neue" panose="02000503000000020004" pitchFamily="2" charset="0"/>
              </a:rPr>
              <a:t>Ste Claudine </a:t>
            </a:r>
            <a:r>
              <a:rPr lang="fr-FR" sz="1200" u="none" strike="noStrike" dirty="0" err="1">
                <a:solidFill>
                  <a:srgbClr val="212121"/>
                </a:solidFill>
                <a:effectLst/>
                <a:latin typeface="Helvetica Neue" panose="02000503000000020004" pitchFamily="2" charset="0"/>
                <a:ea typeface="Helvetica Neue" panose="02000503000000020004" pitchFamily="2" charset="0"/>
                <a:cs typeface="Helvetica Neue" panose="02000503000000020004" pitchFamily="2" charset="0"/>
              </a:rPr>
              <a:t>Thevenet</a:t>
            </a:r>
            <a:endParaRPr lang="fr-FR" sz="1200" u="none" strike="noStrike" dirty="0">
              <a:solidFill>
                <a:srgbClr val="212121"/>
              </a:solidFill>
              <a:effectLst/>
              <a:latin typeface="Helvetica Neue" panose="02000503000000020004" pitchFamily="2" charset="0"/>
              <a:ea typeface="Helvetica Neue" panose="02000503000000020004" pitchFamily="2" charset="0"/>
              <a:cs typeface="Helvetica Neue" panose="02000503000000020004" pitchFamily="2" charset="0"/>
            </a:endParaRPr>
          </a:p>
          <a:p>
            <a:pPr marL="0" indent="0" algn="l">
              <a:lnSpc>
                <a:spcPct val="100000"/>
              </a:lnSpc>
              <a:buNone/>
            </a:pPr>
            <a:r>
              <a:rPr lang="fr-FR" sz="1200" u="none" strike="noStrike" dirty="0">
                <a:solidFill>
                  <a:srgbClr val="212121"/>
                </a:solidFill>
                <a:effectLst/>
                <a:latin typeface="Helvetica Neue" panose="02000503000000020004" pitchFamily="2" charset="0"/>
                <a:ea typeface="Helvetica Neue" panose="02000503000000020004" pitchFamily="2" charset="0"/>
                <a:cs typeface="Helvetica Neue" panose="02000503000000020004" pitchFamily="2" charset="0"/>
              </a:rPr>
              <a:t>Saint Jean Marie, Vianney, le curé d’Ars</a:t>
            </a:r>
          </a:p>
          <a:p>
            <a:pPr marL="0" indent="0" algn="l">
              <a:lnSpc>
                <a:spcPct val="100000"/>
              </a:lnSpc>
              <a:buNone/>
            </a:pPr>
            <a:r>
              <a:rPr lang="fr-FR" sz="1200" u="none" strike="noStrike" dirty="0">
                <a:solidFill>
                  <a:srgbClr val="212121"/>
                </a:solidFill>
                <a:effectLst/>
                <a:latin typeface="Helvetica Neue" panose="02000503000000020004" pitchFamily="2" charset="0"/>
                <a:ea typeface="Helvetica Neue" panose="02000503000000020004" pitchFamily="2" charset="0"/>
                <a:cs typeface="Helvetica Neue" panose="02000503000000020004" pitchFamily="2" charset="0"/>
              </a:rPr>
              <a:t>Bienheureux Antoine Chevrier</a:t>
            </a:r>
          </a:p>
          <a:p>
            <a:pPr marL="0" indent="0" algn="l">
              <a:lnSpc>
                <a:spcPct val="100000"/>
              </a:lnSpc>
              <a:buNone/>
            </a:pPr>
            <a:r>
              <a:rPr lang="fr-FR" sz="1200" u="none" strike="noStrike" dirty="0">
                <a:solidFill>
                  <a:srgbClr val="212121"/>
                </a:solidFill>
                <a:effectLst/>
                <a:latin typeface="Helvetica Neue" panose="02000503000000020004" pitchFamily="2" charset="0"/>
                <a:ea typeface="Helvetica Neue" panose="02000503000000020004" pitchFamily="2" charset="0"/>
                <a:cs typeface="Helvetica Neue" panose="02000503000000020004" pitchFamily="2" charset="0"/>
              </a:rPr>
              <a:t>Bienheureuse Pauline </a:t>
            </a:r>
            <a:r>
              <a:rPr lang="fr-FR" sz="1200" u="none" strike="noStrike" dirty="0" err="1">
                <a:solidFill>
                  <a:srgbClr val="212121"/>
                </a:solidFill>
                <a:effectLst/>
                <a:latin typeface="Helvetica Neue" panose="02000503000000020004" pitchFamily="2" charset="0"/>
                <a:ea typeface="Helvetica Neue" panose="02000503000000020004" pitchFamily="2" charset="0"/>
                <a:cs typeface="Helvetica Neue" panose="02000503000000020004" pitchFamily="2" charset="0"/>
              </a:rPr>
              <a:t>Jaricot</a:t>
            </a:r>
            <a:r>
              <a:rPr lang="fr-FR" sz="1200" u="none" strike="noStrike" dirty="0">
                <a:solidFill>
                  <a:srgbClr val="212121"/>
                </a:solidFill>
                <a:effectLst/>
                <a:latin typeface="Helvetica Neue" panose="02000503000000020004" pitchFamily="2" charset="0"/>
                <a:ea typeface="Helvetica Neue" panose="02000503000000020004" pitchFamily="2" charset="0"/>
                <a:cs typeface="Helvetica Neue" panose="02000503000000020004" pitchFamily="2" charset="0"/>
              </a:rPr>
              <a:t>, </a:t>
            </a:r>
            <a:r>
              <a:rPr lang="fr-FR" sz="1200" b="0" i="0" u="none" strike="noStrike" dirty="0">
                <a:solidFill>
                  <a:srgbClr val="000000"/>
                </a:solidFill>
                <a:effectLst/>
                <a:latin typeface="Helvetica Neue" panose="02000503000000020004" pitchFamily="2" charset="0"/>
                <a:ea typeface="Helvetica Neue" panose="02000503000000020004" pitchFamily="2" charset="0"/>
                <a:cs typeface="Helvetica Neue" panose="02000503000000020004" pitchFamily="2" charset="0"/>
              </a:rPr>
              <a:t>Abbé Paul Couturier</a:t>
            </a:r>
            <a:r>
              <a:rPr lang="fr-FR" sz="1200" u="none" strike="noStrike" dirty="0">
                <a:solidFill>
                  <a:srgbClr val="212121"/>
                </a:solidFill>
                <a:effectLst/>
                <a:latin typeface="Helvetica Neue" panose="02000503000000020004" pitchFamily="2" charset="0"/>
                <a:ea typeface="Helvetica Neue" panose="02000503000000020004" pitchFamily="2" charset="0"/>
                <a:cs typeface="Helvetica Neue" panose="02000503000000020004" pitchFamily="2" charset="0"/>
              </a:rPr>
              <a:t>…</a:t>
            </a:r>
          </a:p>
          <a:p>
            <a:pPr marL="0" indent="0" algn="l">
              <a:lnSpc>
                <a:spcPct val="110000"/>
              </a:lnSpc>
              <a:buNone/>
            </a:pPr>
            <a:r>
              <a:rPr lang="fr-FR" sz="1200" u="none" strike="noStrike" dirty="0">
                <a:solidFill>
                  <a:srgbClr val="212121"/>
                </a:solidFill>
                <a:effectLst/>
                <a:latin typeface="Helvetica Neue" panose="02000503000000020004" pitchFamily="2" charset="0"/>
                <a:ea typeface="Helvetica Neue" panose="02000503000000020004" pitchFamily="2" charset="0"/>
                <a:cs typeface="Helvetica Neue" panose="02000503000000020004" pitchFamily="2" charset="0"/>
              </a:rPr>
              <a:t>Illuminés dans leur cœur, ils vont par monts et par vaux annoncer la bonne nouvelle du Christ, Lumière du monde, soigner les malades, prendre soin des pauvres, défendre les opprimés dans leurs conditions de travail… vivre concrètement la pensée sociale de l’Eglise…</a:t>
            </a:r>
          </a:p>
          <a:p>
            <a:pPr marL="0" indent="0" algn="l">
              <a:lnSpc>
                <a:spcPct val="110000"/>
              </a:lnSpc>
              <a:buNone/>
            </a:pPr>
            <a:r>
              <a:rPr lang="fr-FR" sz="1200" u="none" strike="noStrike" dirty="0">
                <a:solidFill>
                  <a:srgbClr val="212121"/>
                </a:solidFill>
                <a:effectLst/>
                <a:latin typeface="Helvetica Neue" panose="02000503000000020004" pitchFamily="2" charset="0"/>
                <a:ea typeface="Helvetica Neue" panose="02000503000000020004" pitchFamily="2" charset="0"/>
                <a:cs typeface="Helvetica Neue" panose="02000503000000020004" pitchFamily="2" charset="0"/>
              </a:rPr>
              <a:t>Rien ne les arrête avec cette force et cette paix intérieures, avec l’amour Trinitaire  qui brûle leur cœur et illumine leur visage…</a:t>
            </a:r>
          </a:p>
          <a:p>
            <a:pPr marL="0" indent="0" algn="l">
              <a:lnSpc>
                <a:spcPct val="110000"/>
              </a:lnSpc>
              <a:buNone/>
            </a:pPr>
            <a:r>
              <a:rPr lang="fr-FR" sz="1200" b="1" i="1" dirty="0">
                <a:solidFill>
                  <a:srgbClr val="212121"/>
                </a:solidFill>
                <a:latin typeface="Helvetica Neue" panose="02000503000000020004" pitchFamily="2" charset="0"/>
                <a:ea typeface="Helvetica Neue" panose="02000503000000020004" pitchFamily="2" charset="0"/>
                <a:cs typeface="Helvetica Neue" panose="02000503000000020004" pitchFamily="2" charset="0"/>
              </a:rPr>
              <a:t>Audacieux de</a:t>
            </a:r>
            <a:r>
              <a:rPr lang="fr-FR" sz="1200" b="1" i="1" u="none" strike="noStrike" dirty="0">
                <a:solidFill>
                  <a:srgbClr val="212121"/>
                </a:solidFill>
                <a:effectLst/>
                <a:latin typeface="Helvetica Neue" panose="02000503000000020004" pitchFamily="2" charset="0"/>
                <a:ea typeface="Helvetica Neue" panose="02000503000000020004" pitchFamily="2" charset="0"/>
                <a:cs typeface="Helvetica Neue" panose="02000503000000020004" pitchFamily="2" charset="0"/>
              </a:rPr>
              <a:t> la Lumière !</a:t>
            </a:r>
            <a:endParaRPr lang="fr-FR" sz="1200" b="1" i="1" dirty="0">
              <a:latin typeface="Helvetica Neue" panose="02000503000000020004" pitchFamily="2" charset="0"/>
              <a:ea typeface="Helvetica Neue" panose="02000503000000020004" pitchFamily="2" charset="0"/>
              <a:cs typeface="Helvetica Neue" panose="02000503000000020004" pitchFamily="2" charset="0"/>
            </a:endParaRPr>
          </a:p>
          <a:p>
            <a:pPr marL="0" indent="0" algn="l">
              <a:lnSpc>
                <a:spcPct val="110000"/>
              </a:lnSpc>
              <a:buNone/>
            </a:pPr>
            <a:endParaRPr lang="fr-FR" sz="1200" b="1" i="1" u="none" strike="noStrike" dirty="0">
              <a:solidFill>
                <a:srgbClr val="212121"/>
              </a:solidFill>
              <a:effectLst/>
              <a:latin typeface="Helvetica Neue" panose="02000503000000020004" pitchFamily="2" charset="0"/>
              <a:ea typeface="Helvetica Neue" panose="02000503000000020004" pitchFamily="2" charset="0"/>
              <a:cs typeface="Helvetica Neue" panose="02000503000000020004" pitchFamily="2" charset="0"/>
            </a:endParaRPr>
          </a:p>
          <a:p>
            <a:pPr marL="0" indent="0" algn="l">
              <a:lnSpc>
                <a:spcPct val="110000"/>
              </a:lnSpc>
              <a:buNone/>
            </a:pPr>
            <a:endParaRPr lang="fr-FR" sz="1200" dirty="0">
              <a:solidFill>
                <a:srgbClr val="212121"/>
              </a:solidFill>
              <a:latin typeface="Helvetica Neue" panose="02000503000000020004" pitchFamily="2" charset="0"/>
              <a:ea typeface="Helvetica Neue" panose="02000503000000020004" pitchFamily="2" charset="0"/>
              <a:cs typeface="Helvetica Neue" panose="02000503000000020004" pitchFamily="2" charset="0"/>
            </a:endParaRPr>
          </a:p>
        </p:txBody>
      </p:sp>
    </p:spTree>
    <p:extLst>
      <p:ext uri="{BB962C8B-B14F-4D97-AF65-F5344CB8AC3E}">
        <p14:creationId xmlns:p14="http://schemas.microsoft.com/office/powerpoint/2010/main" val="9969713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AA4EFE-6AF1-6918-FE34-D197585A87EC}"/>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6DD55205-E752-3E2B-8076-714E1D289CF0}"/>
              </a:ext>
            </a:extLst>
          </p:cNvPr>
          <p:cNvSpPr>
            <a:spLocks noGrp="1"/>
          </p:cNvSpPr>
          <p:nvPr>
            <p:ph type="title"/>
          </p:nvPr>
        </p:nvSpPr>
        <p:spPr>
          <a:xfrm>
            <a:off x="838200" y="365125"/>
            <a:ext cx="10515600" cy="514551"/>
          </a:xfrm>
        </p:spPr>
        <p:txBody>
          <a:bodyPr>
            <a:normAutofit fontScale="90000"/>
          </a:bodyPr>
          <a:lstStyle/>
          <a:p>
            <a:pPr marL="0" indent="0" algn="l">
              <a:buNone/>
            </a:pPr>
            <a:r>
              <a:rPr lang="fr-FR" sz="4400" b="1" dirty="0">
                <a:solidFill>
                  <a:srgbClr val="FFC000"/>
                </a:solidFill>
                <a:latin typeface="Arial" panose="020B0604020202020204" pitchFamily="34" charset="0"/>
                <a:cs typeface="Arial" panose="020B0604020202020204" pitchFamily="34" charset="0"/>
              </a:rPr>
              <a:t>Audacieux dans</a:t>
            </a:r>
            <a:r>
              <a:rPr lang="fr-FR" sz="4400" b="1" u="none" strike="noStrike" dirty="0">
                <a:solidFill>
                  <a:srgbClr val="FFC000"/>
                </a:solidFill>
                <a:effectLst/>
                <a:latin typeface="Arial" panose="020B0604020202020204" pitchFamily="34" charset="0"/>
                <a:cs typeface="Arial" panose="020B0604020202020204" pitchFamily="34" charset="0"/>
              </a:rPr>
              <a:t> la lumière ! </a:t>
            </a:r>
            <a:endParaRPr lang="fr-FR" sz="4400" b="1" dirty="0">
              <a:solidFill>
                <a:srgbClr val="FFC000"/>
              </a:solidFill>
              <a:latin typeface="Arial" panose="020B0604020202020204" pitchFamily="34" charset="0"/>
              <a:cs typeface="Arial" panose="020B0604020202020204" pitchFamily="34" charset="0"/>
            </a:endParaRPr>
          </a:p>
        </p:txBody>
      </p:sp>
      <p:sp>
        <p:nvSpPr>
          <p:cNvPr id="3" name="Espace réservé du contenu 2">
            <a:extLst>
              <a:ext uri="{FF2B5EF4-FFF2-40B4-BE49-F238E27FC236}">
                <a16:creationId xmlns:a16="http://schemas.microsoft.com/office/drawing/2014/main" id="{533C8996-3185-0407-D235-CC2B29FAA4A4}"/>
              </a:ext>
            </a:extLst>
          </p:cNvPr>
          <p:cNvSpPr>
            <a:spLocks noGrp="1"/>
          </p:cNvSpPr>
          <p:nvPr>
            <p:ph idx="1"/>
          </p:nvPr>
        </p:nvSpPr>
        <p:spPr>
          <a:xfrm>
            <a:off x="567559" y="1107564"/>
            <a:ext cx="4949321" cy="5385311"/>
          </a:xfrm>
        </p:spPr>
        <p:txBody>
          <a:bodyPr numCol="1" spcCol="360000">
            <a:noAutofit/>
          </a:bodyPr>
          <a:lstStyle/>
          <a:p>
            <a:pPr marL="0" indent="0" algn="l">
              <a:lnSpc>
                <a:spcPct val="110000"/>
              </a:lnSpc>
              <a:buNone/>
            </a:pPr>
            <a:r>
              <a:rPr lang="fr-FR" sz="1600" b="1" dirty="0">
                <a:solidFill>
                  <a:srgbClr val="212121"/>
                </a:solidFill>
                <a:latin typeface="Helvetica Neue" panose="02000503000000020004" pitchFamily="2" charset="0"/>
                <a:ea typeface="Helvetica Neue" panose="02000503000000020004" pitchFamily="2" charset="0"/>
                <a:cs typeface="Helvetica Neue" panose="02000503000000020004" pitchFamily="2" charset="0"/>
              </a:rPr>
              <a:t>AUDACE</a:t>
            </a:r>
          </a:p>
          <a:p>
            <a:pPr algn="l">
              <a:lnSpc>
                <a:spcPct val="110000"/>
              </a:lnSpc>
              <a:buFontTx/>
              <a:buChar char="-"/>
            </a:pPr>
            <a:r>
              <a:rPr lang="fr-FR" sz="1200" dirty="0">
                <a:solidFill>
                  <a:srgbClr val="212121"/>
                </a:solidFill>
                <a:latin typeface="Helvetica Neue" panose="02000503000000020004" pitchFamily="2" charset="0"/>
                <a:ea typeface="Helvetica Neue" panose="02000503000000020004" pitchFamily="2" charset="0"/>
                <a:cs typeface="Helvetica Neue" panose="02000503000000020004" pitchFamily="2" charset="0"/>
              </a:rPr>
              <a:t>Audace d’entreprendre</a:t>
            </a:r>
          </a:p>
          <a:p>
            <a:pPr algn="l">
              <a:lnSpc>
                <a:spcPct val="110000"/>
              </a:lnSpc>
              <a:buFontTx/>
              <a:buChar char="-"/>
            </a:pPr>
            <a:r>
              <a:rPr lang="fr-FR" sz="1200" dirty="0">
                <a:solidFill>
                  <a:srgbClr val="212121"/>
                </a:solidFill>
                <a:latin typeface="Helvetica Neue" panose="02000503000000020004" pitchFamily="2" charset="0"/>
                <a:ea typeface="Helvetica Neue" panose="02000503000000020004" pitchFamily="2" charset="0"/>
                <a:cs typeface="Helvetica Neue" panose="02000503000000020004" pitchFamily="2" charset="0"/>
              </a:rPr>
              <a:t>Audace d’innover</a:t>
            </a:r>
          </a:p>
          <a:p>
            <a:pPr algn="l">
              <a:lnSpc>
                <a:spcPct val="110000"/>
              </a:lnSpc>
              <a:buFontTx/>
              <a:buChar char="-"/>
            </a:pPr>
            <a:r>
              <a:rPr lang="fr-FR" sz="1200" dirty="0">
                <a:solidFill>
                  <a:srgbClr val="212121"/>
                </a:solidFill>
                <a:latin typeface="Helvetica Neue" panose="02000503000000020004" pitchFamily="2" charset="0"/>
                <a:ea typeface="Helvetica Neue" panose="02000503000000020004" pitchFamily="2" charset="0"/>
                <a:cs typeface="Helvetica Neue" panose="02000503000000020004" pitchFamily="2" charset="0"/>
              </a:rPr>
              <a:t>Audace créative des chefs étoilés</a:t>
            </a:r>
          </a:p>
          <a:p>
            <a:pPr algn="l">
              <a:lnSpc>
                <a:spcPct val="110000"/>
              </a:lnSpc>
              <a:buFontTx/>
              <a:buChar char="-"/>
            </a:pPr>
            <a:r>
              <a:rPr lang="fr-FR" sz="1200" dirty="0">
                <a:solidFill>
                  <a:srgbClr val="212121"/>
                </a:solidFill>
                <a:latin typeface="Helvetica Neue" panose="02000503000000020004" pitchFamily="2" charset="0"/>
                <a:ea typeface="Helvetica Neue" panose="02000503000000020004" pitchFamily="2" charset="0"/>
                <a:cs typeface="Helvetica Neue" panose="02000503000000020004" pitchFamily="2" charset="0"/>
              </a:rPr>
              <a:t>Audace de croire</a:t>
            </a:r>
          </a:p>
          <a:p>
            <a:pPr algn="l">
              <a:lnSpc>
                <a:spcPct val="110000"/>
              </a:lnSpc>
              <a:buFontTx/>
              <a:buChar char="-"/>
            </a:pPr>
            <a:r>
              <a:rPr lang="fr-FR" sz="1200" dirty="0">
                <a:solidFill>
                  <a:srgbClr val="212121"/>
                </a:solidFill>
                <a:latin typeface="Helvetica Neue" panose="02000503000000020004" pitchFamily="2" charset="0"/>
                <a:ea typeface="Helvetica Neue" panose="02000503000000020004" pitchFamily="2" charset="0"/>
                <a:cs typeface="Helvetica Neue" panose="02000503000000020004" pitchFamily="2" charset="0"/>
              </a:rPr>
              <a:t>Audace de témoigner</a:t>
            </a:r>
          </a:p>
          <a:p>
            <a:pPr algn="l">
              <a:lnSpc>
                <a:spcPct val="110000"/>
              </a:lnSpc>
              <a:buFontTx/>
              <a:buChar char="-"/>
            </a:pPr>
            <a:r>
              <a:rPr lang="fr-FR" sz="1200" dirty="0">
                <a:solidFill>
                  <a:srgbClr val="212121"/>
                </a:solidFill>
                <a:latin typeface="Helvetica Neue" panose="02000503000000020004" pitchFamily="2" charset="0"/>
                <a:ea typeface="Helvetica Neue" panose="02000503000000020004" pitchFamily="2" charset="0"/>
                <a:cs typeface="Helvetica Neue" panose="02000503000000020004" pitchFamily="2" charset="0"/>
              </a:rPr>
              <a:t>Audace des premiers chrétiens</a:t>
            </a:r>
          </a:p>
        </p:txBody>
      </p:sp>
      <p:sp>
        <p:nvSpPr>
          <p:cNvPr id="4" name="Espace réservé du contenu 2">
            <a:extLst>
              <a:ext uri="{FF2B5EF4-FFF2-40B4-BE49-F238E27FC236}">
                <a16:creationId xmlns:a16="http://schemas.microsoft.com/office/drawing/2014/main" id="{AA3A44FD-6F64-42E7-3A79-7F7BD6881B7A}"/>
              </a:ext>
            </a:extLst>
          </p:cNvPr>
          <p:cNvSpPr txBox="1">
            <a:spLocks/>
          </p:cNvSpPr>
          <p:nvPr/>
        </p:nvSpPr>
        <p:spPr>
          <a:xfrm>
            <a:off x="6490839" y="1107563"/>
            <a:ext cx="4949321" cy="5385311"/>
          </a:xfrm>
          <a:prstGeom prst="rect">
            <a:avLst/>
          </a:prstGeom>
        </p:spPr>
        <p:txBody>
          <a:bodyPr vert="horz" lIns="91440" tIns="45720" rIns="91440" bIns="45720" numCol="1" spcCol="36000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10000"/>
              </a:lnSpc>
              <a:buFont typeface="Arial" panose="020B0604020202020204" pitchFamily="34" charset="0"/>
              <a:buNone/>
            </a:pPr>
            <a:r>
              <a:rPr lang="fr-FR" sz="1600" b="1" dirty="0">
                <a:solidFill>
                  <a:srgbClr val="212121"/>
                </a:solidFill>
                <a:latin typeface="Helvetica Neue" panose="02000503000000020004" pitchFamily="2" charset="0"/>
                <a:ea typeface="Helvetica Neue" panose="02000503000000020004" pitchFamily="2" charset="0"/>
                <a:cs typeface="Helvetica Neue" panose="02000503000000020004" pitchFamily="2" charset="0"/>
              </a:rPr>
              <a:t>LUMIERE</a:t>
            </a:r>
          </a:p>
          <a:p>
            <a:pPr>
              <a:lnSpc>
                <a:spcPct val="110000"/>
              </a:lnSpc>
              <a:buFontTx/>
              <a:buChar char="-"/>
            </a:pPr>
            <a:r>
              <a:rPr lang="fr-FR" sz="1200" dirty="0">
                <a:solidFill>
                  <a:srgbClr val="212121"/>
                </a:solidFill>
                <a:latin typeface="Helvetica Neue" panose="02000503000000020004" pitchFamily="2" charset="0"/>
                <a:ea typeface="Helvetica Neue" panose="02000503000000020004" pitchFamily="2" charset="0"/>
                <a:cs typeface="Helvetica Neue" panose="02000503000000020004" pitchFamily="2" charset="0"/>
              </a:rPr>
              <a:t>Le cinéma, les frères Lumière</a:t>
            </a:r>
          </a:p>
          <a:p>
            <a:pPr>
              <a:lnSpc>
                <a:spcPct val="110000"/>
              </a:lnSpc>
              <a:buFontTx/>
              <a:buChar char="-"/>
            </a:pPr>
            <a:r>
              <a:rPr lang="fr-FR" sz="1200" dirty="0">
                <a:solidFill>
                  <a:srgbClr val="212121"/>
                </a:solidFill>
                <a:latin typeface="Helvetica Neue" panose="02000503000000020004" pitchFamily="2" charset="0"/>
                <a:ea typeface="Helvetica Neue" panose="02000503000000020004" pitchFamily="2" charset="0"/>
                <a:cs typeface="Helvetica Neue" panose="02000503000000020004" pitchFamily="2" charset="0"/>
              </a:rPr>
              <a:t>La fête des lumières</a:t>
            </a:r>
          </a:p>
          <a:p>
            <a:pPr>
              <a:lnSpc>
                <a:spcPct val="110000"/>
              </a:lnSpc>
              <a:buFontTx/>
              <a:buChar char="-"/>
            </a:pPr>
            <a:r>
              <a:rPr lang="fr-FR" sz="1200" dirty="0">
                <a:solidFill>
                  <a:srgbClr val="212121"/>
                </a:solidFill>
                <a:latin typeface="Helvetica Neue" panose="02000503000000020004" pitchFamily="2" charset="0"/>
                <a:ea typeface="Helvetica Neue" panose="02000503000000020004" pitchFamily="2" charset="0"/>
                <a:cs typeface="Helvetica Neue" panose="02000503000000020004" pitchFamily="2" charset="0"/>
              </a:rPr>
              <a:t>La lumière du Christ, la lumière de la foi</a:t>
            </a:r>
          </a:p>
          <a:p>
            <a:pPr>
              <a:lnSpc>
                <a:spcPct val="110000"/>
              </a:lnSpc>
              <a:buFontTx/>
              <a:buChar char="-"/>
            </a:pPr>
            <a:r>
              <a:rPr lang="fr-FR" sz="1200" dirty="0">
                <a:solidFill>
                  <a:srgbClr val="212121"/>
                </a:solidFill>
                <a:latin typeface="Helvetica Neue" panose="02000503000000020004" pitchFamily="2" charset="0"/>
                <a:ea typeface="Helvetica Neue" panose="02000503000000020004" pitchFamily="2" charset="0"/>
                <a:cs typeface="Helvetica Neue" panose="02000503000000020004" pitchFamily="2" charset="0"/>
              </a:rPr>
              <a:t>La lumière des premiers chrétiens et des saints de nos régions</a:t>
            </a:r>
          </a:p>
        </p:txBody>
      </p:sp>
    </p:spTree>
    <p:extLst>
      <p:ext uri="{BB962C8B-B14F-4D97-AF65-F5344CB8AC3E}">
        <p14:creationId xmlns:p14="http://schemas.microsoft.com/office/powerpoint/2010/main" val="3867320417"/>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257</TotalTime>
  <Words>513</Words>
  <Application>Microsoft Macintosh PowerPoint</Application>
  <PresentationFormat>Grand écran</PresentationFormat>
  <Paragraphs>42</Paragraphs>
  <Slides>3</Slides>
  <Notes>2</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3</vt:i4>
      </vt:variant>
    </vt:vector>
  </HeadingPairs>
  <TitlesOfParts>
    <vt:vector size="8" baseType="lpstr">
      <vt:lpstr>Aptos</vt:lpstr>
      <vt:lpstr>Aptos Display</vt:lpstr>
      <vt:lpstr>Arial</vt:lpstr>
      <vt:lpstr>Helvetica Neue</vt:lpstr>
      <vt:lpstr>Thème Office</vt:lpstr>
      <vt:lpstr>« Audacieux dans la Lumière »</vt:lpstr>
      <vt:lpstr>Audacieux dans la lumière !</vt:lpstr>
      <vt:lpstr>Audacieux dans la lumière !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leclere licences</dc:creator>
  <cp:lastModifiedBy>EDC AURA</cp:lastModifiedBy>
  <cp:revision>4</cp:revision>
  <dcterms:created xsi:type="dcterms:W3CDTF">2025-02-23T14:12:06Z</dcterms:created>
  <dcterms:modified xsi:type="dcterms:W3CDTF">2025-04-15T08:02:00Z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3d88990f-7571-4a7c-bc93-49f4d97efb38_Enabled">
    <vt:lpwstr>true</vt:lpwstr>
  </property>
  <property fmtid="{D5CDD505-2E9C-101B-9397-08002B2CF9AE}" pid="3" name="MSIP_Label_3d88990f-7571-4a7c-bc93-49f4d97efb38_SetDate">
    <vt:lpwstr>2025-03-12T12:06:03Z</vt:lpwstr>
  </property>
  <property fmtid="{D5CDD505-2E9C-101B-9397-08002B2CF9AE}" pid="4" name="MSIP_Label_3d88990f-7571-4a7c-bc93-49f4d97efb38_Method">
    <vt:lpwstr>Standard</vt:lpwstr>
  </property>
  <property fmtid="{D5CDD505-2E9C-101B-9397-08002B2CF9AE}" pid="5" name="MSIP_Label_3d88990f-7571-4a7c-bc93-49f4d97efb38_Name">
    <vt:lpwstr>Confidential information</vt:lpwstr>
  </property>
  <property fmtid="{D5CDD505-2E9C-101B-9397-08002B2CF9AE}" pid="6" name="MSIP_Label_3d88990f-7571-4a7c-bc93-49f4d97efb38_SiteId">
    <vt:lpwstr>6290377f-8228-41f4-9ec7-573e224913bd</vt:lpwstr>
  </property>
  <property fmtid="{D5CDD505-2E9C-101B-9397-08002B2CF9AE}" pid="7" name="MSIP_Label_3d88990f-7571-4a7c-bc93-49f4d97efb38_ActionId">
    <vt:lpwstr>977d78e9-4df9-4ebf-948a-918e7e722fd4</vt:lpwstr>
  </property>
  <property fmtid="{D5CDD505-2E9C-101B-9397-08002B2CF9AE}" pid="8" name="MSIP_Label_3d88990f-7571-4a7c-bc93-49f4d97efb38_ContentBits">
    <vt:lpwstr>0</vt:lpwstr>
  </property>
  <property fmtid="{D5CDD505-2E9C-101B-9397-08002B2CF9AE}" pid="9" name="MSIP_Label_3d88990f-7571-4a7c-bc93-49f4d97efb38_Tag">
    <vt:lpwstr>10, 3, 0, 1</vt:lpwstr>
  </property>
</Properties>
</file>